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9"/>
  </p:notesMasterIdLst>
  <p:sldIdLst>
    <p:sldId id="256" r:id="rId2"/>
    <p:sldId id="272" r:id="rId3"/>
    <p:sldId id="273" r:id="rId4"/>
    <p:sldId id="274" r:id="rId5"/>
    <p:sldId id="275" r:id="rId6"/>
    <p:sldId id="281" r:id="rId7"/>
    <p:sldId id="282" r:id="rId8"/>
    <p:sldId id="283" r:id="rId9"/>
    <p:sldId id="284" r:id="rId10"/>
    <p:sldId id="285" r:id="rId11"/>
    <p:sldId id="286" r:id="rId12"/>
    <p:sldId id="287" r:id="rId13"/>
    <p:sldId id="288" r:id="rId14"/>
    <p:sldId id="289" r:id="rId15"/>
    <p:sldId id="290" r:id="rId16"/>
    <p:sldId id="291" r:id="rId17"/>
    <p:sldId id="292" r:id="rId18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9DACE"/>
    <a:srgbClr val="D7D9D8"/>
    <a:srgbClr val="474747"/>
    <a:srgbClr val="B5222F"/>
    <a:srgbClr val="DF5555"/>
    <a:srgbClr val="59C3C3"/>
    <a:srgbClr val="90153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179"/>
    <p:restoredTop sz="90884"/>
  </p:normalViewPr>
  <p:slideViewPr>
    <p:cSldViewPr snapToGrid="0" snapToObjects="1">
      <p:cViewPr varScale="1">
        <p:scale>
          <a:sx n="106" d="100"/>
          <a:sy n="106" d="100"/>
        </p:scale>
        <p:origin x="66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Arial" panose="020B0604020202020204" pitchFamily="34" charset="0"/>
              </a:defRPr>
            </a:lvl1pPr>
          </a:lstStyle>
          <a:p>
            <a:endParaRPr lang="sv-SE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Arial" panose="020B0604020202020204" pitchFamily="34" charset="0"/>
              </a:defRPr>
            </a:lvl1pPr>
          </a:lstStyle>
          <a:p>
            <a:fld id="{60F2EAE3-C63D-3540-A17B-1CC6B3F7328C}" type="datetimeFigureOut">
              <a:rPr lang="sv-SE" smtClean="0"/>
              <a:pPr/>
              <a:t>2020-02-14</a:t>
            </a:fld>
            <a:endParaRPr lang="sv-SE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sv-S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Arial" panose="020B0604020202020204" pitchFamily="34" charset="0"/>
              </a:defRPr>
            </a:lvl1pPr>
          </a:lstStyle>
          <a:p>
            <a:endParaRPr lang="sv-S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Arial" panose="020B0604020202020204" pitchFamily="34" charset="0"/>
              </a:defRPr>
            </a:lvl1pPr>
          </a:lstStyle>
          <a:p>
            <a:fld id="{5F807EEE-4D55-154C-A8C4-0861C82F4085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4743538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807EEE-4D55-154C-A8C4-0861C82F4085}" type="slidenum">
              <a:rPr lang="sv-SE" smtClean="0"/>
              <a:t>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4265974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807EEE-4D55-154C-A8C4-0861C82F4085}" type="slidenum">
              <a:rPr lang="sv-SE" smtClean="0"/>
              <a:t>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033717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807EEE-4D55-154C-A8C4-0861C82F4085}" type="slidenum">
              <a:rPr lang="sv-SE" smtClean="0"/>
              <a:t>10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0532691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807EEE-4D55-154C-A8C4-0861C82F4085}" type="slidenum">
              <a:rPr lang="sv-SE" smtClean="0"/>
              <a:t>12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0025308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807EEE-4D55-154C-A8C4-0861C82F4085}" type="slidenum">
              <a:rPr lang="sv-SE" smtClean="0"/>
              <a:t>14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161643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807EEE-4D55-154C-A8C4-0861C82F4085}" type="slidenum">
              <a:rPr lang="sv-SE" smtClean="0"/>
              <a:t>16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64347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FÖRSTA SID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0FEABBFE-801F-E24C-8D1D-5F12F963480A}"/>
              </a:ext>
            </a:extLst>
          </p:cNvPr>
          <p:cNvSpPr/>
          <p:nvPr userDrawn="1"/>
        </p:nvSpPr>
        <p:spPr>
          <a:xfrm>
            <a:off x="438962" y="403447"/>
            <a:ext cx="11314076" cy="6051106"/>
          </a:xfrm>
          <a:prstGeom prst="rect">
            <a:avLst/>
          </a:prstGeom>
          <a:solidFill>
            <a:srgbClr val="D7D9D8">
              <a:alpha val="2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b="0" i="0" dirty="0"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52CFB53E-7A2D-D843-B735-4FDEC17CCFE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3999" y="778465"/>
            <a:ext cx="9144000" cy="2387600"/>
          </a:xfrm>
        </p:spPr>
        <p:txBody>
          <a:bodyPr anchor="b">
            <a:normAutofit/>
          </a:bodyPr>
          <a:lstStyle>
            <a:lvl1pPr algn="ctr">
              <a:defRPr sz="4800" b="1" i="0">
                <a:solidFill>
                  <a:srgbClr val="474747"/>
                </a:solidFill>
                <a:latin typeface="Georgia" panose="02040502050405020303" pitchFamily="18" charset="0"/>
              </a:defRPr>
            </a:lvl1pPr>
          </a:lstStyle>
          <a:p>
            <a:r>
              <a:rPr lang="en-GB" dirty="0" err="1"/>
              <a:t>Titel</a:t>
            </a:r>
            <a:endParaRPr lang="sv-SE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649A4E9D-761F-0845-80AE-3CBE48CF65E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3999" y="3427882"/>
            <a:ext cx="9144000" cy="201336"/>
          </a:xfrm>
        </p:spPr>
        <p:txBody>
          <a:bodyPr>
            <a:normAutofit/>
          </a:bodyPr>
          <a:lstStyle>
            <a:lvl1pPr marL="0" indent="0" algn="ctr">
              <a:buNone/>
              <a:defRPr sz="1600" b="0" i="0">
                <a:solidFill>
                  <a:srgbClr val="474747"/>
                </a:solidFill>
                <a:latin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 err="1"/>
              <a:t>Eventuell</a:t>
            </a:r>
            <a:r>
              <a:rPr lang="en-GB" dirty="0"/>
              <a:t> </a:t>
            </a:r>
            <a:r>
              <a:rPr lang="en-GB" dirty="0" err="1"/>
              <a:t>underrubrik</a:t>
            </a:r>
            <a:r>
              <a:rPr lang="en-GB" dirty="0"/>
              <a:t>/datum</a:t>
            </a:r>
            <a:endParaRPr lang="sv-SE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D2BEA0B3-C897-2C4E-9F51-5A64EDAA866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6564" t="32420" r="15843" b="32463"/>
          <a:stretch/>
        </p:blipFill>
        <p:spPr>
          <a:xfrm>
            <a:off x="5042033" y="5576564"/>
            <a:ext cx="2107933" cy="616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92164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TA SID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0FEABBFE-801F-E24C-8D1D-5F12F963480A}"/>
              </a:ext>
            </a:extLst>
          </p:cNvPr>
          <p:cNvSpPr/>
          <p:nvPr userDrawn="1"/>
        </p:nvSpPr>
        <p:spPr>
          <a:xfrm>
            <a:off x="438962" y="403447"/>
            <a:ext cx="11314076" cy="6051106"/>
          </a:xfrm>
          <a:prstGeom prst="rect">
            <a:avLst/>
          </a:prstGeom>
          <a:solidFill>
            <a:srgbClr val="D7D9D8">
              <a:alpha val="2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b="0" i="0" dirty="0">
              <a:latin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D2BEA0B3-C897-2C4E-9F51-5A64EDAA866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6564" t="32420" r="15843" b="32463"/>
          <a:stretch/>
        </p:blipFill>
        <p:spPr>
          <a:xfrm>
            <a:off x="3663395" y="2718100"/>
            <a:ext cx="4865210" cy="1421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0695974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 – OUTER SPA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D911ACD1-9D68-C540-9D70-695F85BB3BCC}"/>
              </a:ext>
            </a:extLst>
          </p:cNvPr>
          <p:cNvSpPr/>
          <p:nvPr userDrawn="1"/>
        </p:nvSpPr>
        <p:spPr>
          <a:xfrm>
            <a:off x="438962" y="403447"/>
            <a:ext cx="11314076" cy="6051106"/>
          </a:xfrm>
          <a:prstGeom prst="rect">
            <a:avLst/>
          </a:prstGeom>
          <a:solidFill>
            <a:srgbClr val="4747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b="0" i="0" dirty="0">
              <a:latin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81617F4F-AA7A-C345-90FF-B5A7D856F2FB}"/>
              </a:ext>
            </a:extLst>
          </p:cNvPr>
          <p:cNvSpPr txBox="1"/>
          <p:nvPr userDrawn="1"/>
        </p:nvSpPr>
        <p:spPr>
          <a:xfrm>
            <a:off x="8629827" y="6595173"/>
            <a:ext cx="3123211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800" b="0" i="0" kern="1200" dirty="0">
                <a:solidFill>
                  <a:srgbClr val="474747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FORSKNINGS- OCH INNOVATIONSRÅDET I SKÅNE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D760F5C2-F634-614A-BBA6-F114D0C7C93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083854" y="2446337"/>
            <a:ext cx="8024291" cy="1965325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3600" b="1" i="0">
                <a:solidFill>
                  <a:srgbClr val="E9DACE"/>
                </a:solidFill>
                <a:latin typeface="Arial" panose="020B0604020202020204" pitchFamily="34" charset="0"/>
              </a:defRPr>
            </a:lvl1pPr>
            <a:lvl2pPr marL="457200" indent="0">
              <a:buNone/>
              <a:defRPr>
                <a:latin typeface="Gotham Medium" pitchFamily="2" charset="0"/>
              </a:defRPr>
            </a:lvl2pPr>
            <a:lvl3pPr marL="914400" indent="0">
              <a:buNone/>
              <a:defRPr>
                <a:latin typeface="Gotham Medium" pitchFamily="2" charset="0"/>
              </a:defRPr>
            </a:lvl3pPr>
            <a:lvl4pPr marL="1371600" indent="0">
              <a:buNone/>
              <a:defRPr>
                <a:latin typeface="Gotham Medium" pitchFamily="2" charset="0"/>
              </a:defRPr>
            </a:lvl4pPr>
            <a:lvl5pPr marL="1828800" indent="0">
              <a:buNone/>
              <a:defRPr>
                <a:latin typeface="Gotham Medium" pitchFamily="2" charset="0"/>
              </a:defRPr>
            </a:lvl5pPr>
          </a:lstStyle>
          <a:p>
            <a:pPr lvl="0"/>
            <a:r>
              <a:rPr lang="en-GB" dirty="0" err="1"/>
              <a:t>Sektionstitel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51331454"/>
      </p:ext>
    </p:extLst>
  </p:cSld>
  <p:clrMapOvr>
    <a:masterClrMapping/>
  </p:clrMapOvr>
  <p:transition spd="slow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 – CLAR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D911ACD1-9D68-C540-9D70-695F85BB3BCC}"/>
              </a:ext>
            </a:extLst>
          </p:cNvPr>
          <p:cNvSpPr/>
          <p:nvPr userDrawn="1"/>
        </p:nvSpPr>
        <p:spPr>
          <a:xfrm>
            <a:off x="438962" y="403447"/>
            <a:ext cx="11314076" cy="6051106"/>
          </a:xfrm>
          <a:prstGeom prst="rect">
            <a:avLst/>
          </a:prstGeom>
          <a:solidFill>
            <a:srgbClr val="9015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b="0" i="0" dirty="0">
              <a:latin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81617F4F-AA7A-C345-90FF-B5A7D856F2FB}"/>
              </a:ext>
            </a:extLst>
          </p:cNvPr>
          <p:cNvSpPr txBox="1"/>
          <p:nvPr userDrawn="1"/>
        </p:nvSpPr>
        <p:spPr>
          <a:xfrm>
            <a:off x="8629827" y="6595173"/>
            <a:ext cx="3123211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800" b="0" i="0" kern="1200" dirty="0">
                <a:solidFill>
                  <a:srgbClr val="474747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FORSKNINGS- OCH INNOVATIONSRÅDET I SKÅNE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269F99D3-238E-0640-8ECC-14CF35E8D64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083854" y="2446337"/>
            <a:ext cx="8024291" cy="1965325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3600" b="1" i="0">
                <a:solidFill>
                  <a:srgbClr val="E9DACE"/>
                </a:solidFill>
                <a:latin typeface="Arial" panose="020B0604020202020204" pitchFamily="34" charset="0"/>
              </a:defRPr>
            </a:lvl1pPr>
            <a:lvl2pPr marL="457200" indent="0">
              <a:buNone/>
              <a:defRPr>
                <a:latin typeface="Gotham Medium" pitchFamily="2" charset="0"/>
              </a:defRPr>
            </a:lvl2pPr>
            <a:lvl3pPr marL="914400" indent="0">
              <a:buNone/>
              <a:defRPr>
                <a:latin typeface="Gotham Medium" pitchFamily="2" charset="0"/>
              </a:defRPr>
            </a:lvl3pPr>
            <a:lvl4pPr marL="1371600" indent="0">
              <a:buNone/>
              <a:defRPr>
                <a:latin typeface="Gotham Medium" pitchFamily="2" charset="0"/>
              </a:defRPr>
            </a:lvl4pPr>
            <a:lvl5pPr marL="1828800" indent="0">
              <a:buNone/>
              <a:defRPr>
                <a:latin typeface="Gotham Medium" pitchFamily="2" charset="0"/>
              </a:defRPr>
            </a:lvl5pPr>
          </a:lstStyle>
          <a:p>
            <a:pPr lvl="0"/>
            <a:r>
              <a:rPr lang="en-GB" dirty="0" err="1"/>
              <a:t>Sektionstitel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3478353"/>
      </p:ext>
    </p:extLst>
  </p:cSld>
  <p:clrMapOvr>
    <a:masterClrMapping/>
  </p:clrMapOvr>
  <p:transition spd="slow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 – JELLY BE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D911ACD1-9D68-C540-9D70-695F85BB3BCC}"/>
              </a:ext>
            </a:extLst>
          </p:cNvPr>
          <p:cNvSpPr/>
          <p:nvPr userDrawn="1"/>
        </p:nvSpPr>
        <p:spPr>
          <a:xfrm>
            <a:off x="438962" y="403447"/>
            <a:ext cx="11314076" cy="6051106"/>
          </a:xfrm>
          <a:prstGeom prst="rect">
            <a:avLst/>
          </a:prstGeom>
          <a:solidFill>
            <a:srgbClr val="DF55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b="0" i="0" dirty="0">
              <a:latin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81617F4F-AA7A-C345-90FF-B5A7D856F2FB}"/>
              </a:ext>
            </a:extLst>
          </p:cNvPr>
          <p:cNvSpPr txBox="1"/>
          <p:nvPr userDrawn="1"/>
        </p:nvSpPr>
        <p:spPr>
          <a:xfrm>
            <a:off x="8629827" y="6595173"/>
            <a:ext cx="3123211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800" b="0" i="0" kern="1200" dirty="0">
                <a:solidFill>
                  <a:srgbClr val="474747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FORSKNINGS- OCH INNOVATIONSRÅDET I SKÅNE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269F99D3-238E-0640-8ECC-14CF35E8D64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083854" y="2446337"/>
            <a:ext cx="8024291" cy="1965325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3600" b="1" i="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457200" indent="0">
              <a:buNone/>
              <a:defRPr>
                <a:latin typeface="Gotham Medium" pitchFamily="2" charset="0"/>
              </a:defRPr>
            </a:lvl2pPr>
            <a:lvl3pPr marL="914400" indent="0">
              <a:buNone/>
              <a:defRPr>
                <a:latin typeface="Gotham Medium" pitchFamily="2" charset="0"/>
              </a:defRPr>
            </a:lvl3pPr>
            <a:lvl4pPr marL="1371600" indent="0">
              <a:buNone/>
              <a:defRPr>
                <a:latin typeface="Gotham Medium" pitchFamily="2" charset="0"/>
              </a:defRPr>
            </a:lvl4pPr>
            <a:lvl5pPr marL="1828800" indent="0">
              <a:buNone/>
              <a:defRPr>
                <a:latin typeface="Gotham Medium" pitchFamily="2" charset="0"/>
              </a:defRPr>
            </a:lvl5pPr>
          </a:lstStyle>
          <a:p>
            <a:pPr lvl="0"/>
            <a:r>
              <a:rPr lang="en-GB" dirty="0" err="1"/>
              <a:t>Sektionstitel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5279564"/>
      </p:ext>
    </p:extLst>
  </p:cSld>
  <p:clrMapOvr>
    <a:masterClrMapping/>
  </p:clrMapOvr>
  <p:transition spd="slow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 – SEA SERP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D911ACD1-9D68-C540-9D70-695F85BB3BCC}"/>
              </a:ext>
            </a:extLst>
          </p:cNvPr>
          <p:cNvSpPr/>
          <p:nvPr userDrawn="1"/>
        </p:nvSpPr>
        <p:spPr>
          <a:xfrm>
            <a:off x="438962" y="403447"/>
            <a:ext cx="11314076" cy="6051106"/>
          </a:xfrm>
          <a:prstGeom prst="rect">
            <a:avLst/>
          </a:prstGeom>
          <a:solidFill>
            <a:srgbClr val="59C3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b="0" i="0" dirty="0">
              <a:latin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81617F4F-AA7A-C345-90FF-B5A7D856F2FB}"/>
              </a:ext>
            </a:extLst>
          </p:cNvPr>
          <p:cNvSpPr txBox="1"/>
          <p:nvPr userDrawn="1"/>
        </p:nvSpPr>
        <p:spPr>
          <a:xfrm>
            <a:off x="8629827" y="6595173"/>
            <a:ext cx="3123211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800" b="0" i="0" kern="1200" dirty="0">
                <a:solidFill>
                  <a:srgbClr val="474747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FORSKNINGS- OCH INNOVATIONSRÅDET I SKÅNE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269F99D3-238E-0640-8ECC-14CF35E8D64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083854" y="2446337"/>
            <a:ext cx="8024291" cy="1965325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3600" b="1" i="0">
                <a:solidFill>
                  <a:srgbClr val="474747"/>
                </a:solidFill>
                <a:latin typeface="Arial" panose="020B0604020202020204" pitchFamily="34" charset="0"/>
              </a:defRPr>
            </a:lvl1pPr>
            <a:lvl2pPr marL="457200" indent="0">
              <a:buNone/>
              <a:defRPr>
                <a:latin typeface="Gotham Medium" pitchFamily="2" charset="0"/>
              </a:defRPr>
            </a:lvl2pPr>
            <a:lvl3pPr marL="914400" indent="0">
              <a:buNone/>
              <a:defRPr>
                <a:latin typeface="Gotham Medium" pitchFamily="2" charset="0"/>
              </a:defRPr>
            </a:lvl3pPr>
            <a:lvl4pPr marL="1371600" indent="0">
              <a:buNone/>
              <a:defRPr>
                <a:latin typeface="Gotham Medium" pitchFamily="2" charset="0"/>
              </a:defRPr>
            </a:lvl4pPr>
            <a:lvl5pPr marL="1828800" indent="0">
              <a:buNone/>
              <a:defRPr>
                <a:latin typeface="Gotham Medium" pitchFamily="2" charset="0"/>
              </a:defRPr>
            </a:lvl5pPr>
          </a:lstStyle>
          <a:p>
            <a:pPr lvl="0"/>
            <a:r>
              <a:rPr lang="en-GB" dirty="0" err="1"/>
              <a:t>Sektionstitel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02100908"/>
      </p:ext>
    </p:extLst>
  </p:cSld>
  <p:clrMapOvr>
    <a:masterClrMapping/>
  </p:clrMapOvr>
  <p:transition spd="slow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 – ALMO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D911ACD1-9D68-C540-9D70-695F85BB3BCC}"/>
              </a:ext>
            </a:extLst>
          </p:cNvPr>
          <p:cNvSpPr/>
          <p:nvPr userDrawn="1"/>
        </p:nvSpPr>
        <p:spPr>
          <a:xfrm>
            <a:off x="438962" y="403447"/>
            <a:ext cx="11314076" cy="6051106"/>
          </a:xfrm>
          <a:prstGeom prst="rect">
            <a:avLst/>
          </a:prstGeom>
          <a:solidFill>
            <a:srgbClr val="E9DA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b="0" i="0" dirty="0">
              <a:latin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81617F4F-AA7A-C345-90FF-B5A7D856F2FB}"/>
              </a:ext>
            </a:extLst>
          </p:cNvPr>
          <p:cNvSpPr txBox="1"/>
          <p:nvPr userDrawn="1"/>
        </p:nvSpPr>
        <p:spPr>
          <a:xfrm>
            <a:off x="8629827" y="6595173"/>
            <a:ext cx="3123211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800" b="0" i="0" kern="1200" dirty="0">
                <a:solidFill>
                  <a:srgbClr val="474747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FORSKNINGS- OCH INNOVATIONSRÅDET I SKÅNE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5F40264E-7B11-C740-93E5-2E183360B3D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083854" y="2446337"/>
            <a:ext cx="8024291" cy="1965325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3600" b="1" i="0">
                <a:solidFill>
                  <a:srgbClr val="474747"/>
                </a:solidFill>
                <a:latin typeface="Arial" panose="020B0604020202020204" pitchFamily="34" charset="0"/>
              </a:defRPr>
            </a:lvl1pPr>
            <a:lvl2pPr marL="457200" indent="0">
              <a:buNone/>
              <a:defRPr>
                <a:latin typeface="Gotham Medium" pitchFamily="2" charset="0"/>
              </a:defRPr>
            </a:lvl2pPr>
            <a:lvl3pPr marL="914400" indent="0">
              <a:buNone/>
              <a:defRPr>
                <a:latin typeface="Gotham Medium" pitchFamily="2" charset="0"/>
              </a:defRPr>
            </a:lvl3pPr>
            <a:lvl4pPr marL="1371600" indent="0">
              <a:buNone/>
              <a:defRPr>
                <a:latin typeface="Gotham Medium" pitchFamily="2" charset="0"/>
              </a:defRPr>
            </a:lvl4pPr>
            <a:lvl5pPr marL="1828800" indent="0">
              <a:buNone/>
              <a:defRPr>
                <a:latin typeface="Gotham Medium" pitchFamily="2" charset="0"/>
              </a:defRPr>
            </a:lvl5pPr>
          </a:lstStyle>
          <a:p>
            <a:pPr lvl="0"/>
            <a:r>
              <a:rPr lang="en-GB" dirty="0" err="1"/>
              <a:t>Sektionstitel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863645"/>
      </p:ext>
    </p:extLst>
  </p:cSld>
  <p:clrMapOvr>
    <a:masterClrMapping/>
  </p:clrMapOvr>
  <p:transition spd="slow"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RÖD FAKTARUTA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81617F4F-AA7A-C345-90FF-B5A7D856F2FB}"/>
              </a:ext>
            </a:extLst>
          </p:cNvPr>
          <p:cNvSpPr txBox="1"/>
          <p:nvPr userDrawn="1"/>
        </p:nvSpPr>
        <p:spPr>
          <a:xfrm>
            <a:off x="8629827" y="6595173"/>
            <a:ext cx="3123211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800" b="0" i="0" kern="1200" dirty="0">
                <a:solidFill>
                  <a:srgbClr val="474747"/>
                </a:solidFill>
                <a:effectLst/>
                <a:latin typeface="Gotham Book" pitchFamily="2" charset="0"/>
                <a:ea typeface="+mn-ea"/>
                <a:cs typeface="+mn-cs"/>
              </a:rPr>
              <a:t>FORSKNINGS- OCH INNOVATIONSRÅDET I SKÅNE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4A1F1871-8F20-254F-82D0-EB73518157F0}"/>
              </a:ext>
            </a:extLst>
          </p:cNvPr>
          <p:cNvSpPr/>
          <p:nvPr userDrawn="1"/>
        </p:nvSpPr>
        <p:spPr>
          <a:xfrm>
            <a:off x="438962" y="403447"/>
            <a:ext cx="11314076" cy="6051106"/>
          </a:xfrm>
          <a:prstGeom prst="rect">
            <a:avLst/>
          </a:prstGeom>
          <a:solidFill>
            <a:srgbClr val="D7D9D8">
              <a:alpha val="2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8" name="Text Placeholder 10">
            <a:extLst>
              <a:ext uri="{FF2B5EF4-FFF2-40B4-BE49-F238E27FC236}">
                <a16:creationId xmlns="" xmlns:a16="http://schemas.microsoft.com/office/drawing/2014/main" id="{DEC92173-A6A8-3948-A3BE-2186851BEF2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717104" y="1092200"/>
            <a:ext cx="3354630" cy="4780457"/>
          </a:xfrm>
        </p:spPr>
        <p:txBody>
          <a:bodyPr anchor="ctr" anchorCtr="0">
            <a:noAutofit/>
          </a:bodyPr>
          <a:lstStyle>
            <a:lvl1pPr marL="0" indent="0">
              <a:lnSpc>
                <a:spcPct val="150000"/>
              </a:lnSpc>
              <a:buNone/>
              <a:defRPr sz="1800" b="1" i="0">
                <a:solidFill>
                  <a:srgbClr val="474747"/>
                </a:solidFill>
                <a:latin typeface="Ivar Display" pitchFamily="2" charset="77"/>
              </a:defRPr>
            </a:lvl1pPr>
            <a:lvl2pPr marL="457200" indent="0">
              <a:buNone/>
              <a:defRPr b="0" i="0">
                <a:latin typeface="Gotham Book" pitchFamily="2" charset="0"/>
              </a:defRPr>
            </a:lvl2pPr>
            <a:lvl3pPr marL="914400" indent="0">
              <a:buNone/>
              <a:defRPr b="0" i="0">
                <a:latin typeface="Gotham Book" pitchFamily="2" charset="0"/>
              </a:defRPr>
            </a:lvl3pPr>
            <a:lvl4pPr marL="1371600" indent="0">
              <a:buNone/>
              <a:defRPr b="0" i="0">
                <a:latin typeface="Gotham Book" pitchFamily="2" charset="0"/>
              </a:defRPr>
            </a:lvl4pPr>
            <a:lvl5pPr marL="1828800" indent="0">
              <a:buNone/>
              <a:defRPr b="0" i="0">
                <a:latin typeface="Gotham Book" pitchFamily="2" charset="0"/>
              </a:defRPr>
            </a:lvl5pPr>
          </a:lstStyle>
          <a:p>
            <a:pPr lvl="0"/>
            <a:r>
              <a:rPr lang="en-GB" dirty="0" err="1"/>
              <a:t>Skriv</a:t>
            </a:r>
            <a:r>
              <a:rPr lang="en-GB" dirty="0"/>
              <a:t> </a:t>
            </a:r>
            <a:r>
              <a:rPr lang="en-GB" dirty="0" err="1"/>
              <a:t>löptext</a:t>
            </a:r>
            <a:r>
              <a:rPr lang="en-GB" dirty="0"/>
              <a:t> </a:t>
            </a:r>
            <a:r>
              <a:rPr lang="en-GB" dirty="0" err="1"/>
              <a:t>här</a:t>
            </a:r>
            <a:endParaRPr lang="en-GB" dirty="0"/>
          </a:p>
        </p:txBody>
      </p:sp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98A3CC10-C94F-B343-8495-5C0FFA3020A2}"/>
              </a:ext>
            </a:extLst>
          </p:cNvPr>
          <p:cNvSpPr/>
          <p:nvPr userDrawn="1"/>
        </p:nvSpPr>
        <p:spPr>
          <a:xfrm>
            <a:off x="1120266" y="1092200"/>
            <a:ext cx="5915534" cy="4780457"/>
          </a:xfrm>
          <a:prstGeom prst="rect">
            <a:avLst/>
          </a:prstGeom>
          <a:solidFill>
            <a:srgbClr val="DF5555">
              <a:alpha val="2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9" name="Text Placeholder 10">
            <a:extLst>
              <a:ext uri="{FF2B5EF4-FFF2-40B4-BE49-F238E27FC236}">
                <a16:creationId xmlns="" xmlns:a16="http://schemas.microsoft.com/office/drawing/2014/main" id="{C03190B3-F8B7-3843-9531-6CA70BD4FAC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503932" y="1366653"/>
            <a:ext cx="5153534" cy="335147"/>
          </a:xfrm>
        </p:spPr>
        <p:txBody>
          <a:bodyPr>
            <a:noAutofit/>
          </a:bodyPr>
          <a:lstStyle>
            <a:lvl1pPr marL="0" indent="0">
              <a:lnSpc>
                <a:spcPct val="150000"/>
              </a:lnSpc>
              <a:buNone/>
              <a:defRPr sz="1600" b="1" i="0">
                <a:solidFill>
                  <a:srgbClr val="474747"/>
                </a:solidFill>
                <a:latin typeface="Gotham Bold" pitchFamily="2" charset="0"/>
              </a:defRPr>
            </a:lvl1pPr>
            <a:lvl2pPr marL="457200" indent="0">
              <a:buNone/>
              <a:defRPr b="0" i="0">
                <a:latin typeface="Gotham Book" pitchFamily="2" charset="0"/>
              </a:defRPr>
            </a:lvl2pPr>
            <a:lvl3pPr marL="914400" indent="0">
              <a:buNone/>
              <a:defRPr b="0" i="0">
                <a:latin typeface="Gotham Book" pitchFamily="2" charset="0"/>
              </a:defRPr>
            </a:lvl3pPr>
            <a:lvl4pPr marL="1371600" indent="0">
              <a:buNone/>
              <a:defRPr b="0" i="0">
                <a:latin typeface="Gotham Book" pitchFamily="2" charset="0"/>
              </a:defRPr>
            </a:lvl4pPr>
            <a:lvl5pPr marL="1828800" indent="0">
              <a:buNone/>
              <a:defRPr b="0" i="0">
                <a:latin typeface="Gotham Book" pitchFamily="2" charset="0"/>
              </a:defRPr>
            </a:lvl5pPr>
          </a:lstStyle>
          <a:p>
            <a:pPr lvl="0"/>
            <a:r>
              <a:rPr lang="en-GB" dirty="0" err="1"/>
              <a:t>Skriv</a:t>
            </a:r>
            <a:r>
              <a:rPr lang="en-GB" dirty="0"/>
              <a:t> </a:t>
            </a:r>
            <a:r>
              <a:rPr lang="en-GB" dirty="0" err="1"/>
              <a:t>rubrik</a:t>
            </a:r>
            <a:r>
              <a:rPr lang="en-GB" dirty="0"/>
              <a:t> </a:t>
            </a:r>
            <a:r>
              <a:rPr lang="en-GB" dirty="0" err="1"/>
              <a:t>här</a:t>
            </a:r>
            <a:endParaRPr lang="en-GB" dirty="0"/>
          </a:p>
        </p:txBody>
      </p:sp>
      <p:sp>
        <p:nvSpPr>
          <p:cNvPr id="10" name="Text Placeholder 10">
            <a:extLst>
              <a:ext uri="{FF2B5EF4-FFF2-40B4-BE49-F238E27FC236}">
                <a16:creationId xmlns="" xmlns:a16="http://schemas.microsoft.com/office/drawing/2014/main" id="{56A0E9E9-8E4E-3448-8219-BBC88171C61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03932" y="1823853"/>
            <a:ext cx="5153534" cy="3776847"/>
          </a:xfrm>
        </p:spPr>
        <p:txBody>
          <a:bodyPr>
            <a:noAutofit/>
          </a:bodyPr>
          <a:lstStyle>
            <a:lvl1pPr marL="0" indent="0">
              <a:lnSpc>
                <a:spcPct val="150000"/>
              </a:lnSpc>
              <a:buNone/>
              <a:defRPr sz="1400" b="0" i="0">
                <a:solidFill>
                  <a:srgbClr val="474747"/>
                </a:solidFill>
                <a:latin typeface="Gotham Book" pitchFamily="2" charset="0"/>
              </a:defRPr>
            </a:lvl1pPr>
            <a:lvl2pPr marL="457200" indent="0">
              <a:buNone/>
              <a:defRPr b="0" i="0">
                <a:latin typeface="Gotham Book" pitchFamily="2" charset="0"/>
              </a:defRPr>
            </a:lvl2pPr>
            <a:lvl3pPr marL="914400" indent="0">
              <a:buNone/>
              <a:defRPr b="0" i="0">
                <a:latin typeface="Gotham Book" pitchFamily="2" charset="0"/>
              </a:defRPr>
            </a:lvl3pPr>
            <a:lvl4pPr marL="1371600" indent="0">
              <a:buNone/>
              <a:defRPr b="0" i="0">
                <a:latin typeface="Gotham Book" pitchFamily="2" charset="0"/>
              </a:defRPr>
            </a:lvl4pPr>
            <a:lvl5pPr marL="1828800" indent="0">
              <a:buNone/>
              <a:defRPr b="0" i="0">
                <a:latin typeface="Gotham Book" pitchFamily="2" charset="0"/>
              </a:defRPr>
            </a:lvl5pPr>
          </a:lstStyle>
          <a:p>
            <a:pPr lvl="0"/>
            <a:r>
              <a:rPr lang="en-GB" dirty="0" err="1"/>
              <a:t>Skriv</a:t>
            </a:r>
            <a:r>
              <a:rPr lang="en-GB" dirty="0"/>
              <a:t> </a:t>
            </a:r>
            <a:r>
              <a:rPr lang="en-GB" dirty="0" err="1"/>
              <a:t>löptext</a:t>
            </a:r>
            <a:r>
              <a:rPr lang="en-GB" dirty="0"/>
              <a:t> </a:t>
            </a:r>
            <a:r>
              <a:rPr lang="en-GB" dirty="0" err="1"/>
              <a:t>här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21320854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+ TEXT I 2 KOLUM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0FEABBFE-801F-E24C-8D1D-5F12F963480A}"/>
              </a:ext>
            </a:extLst>
          </p:cNvPr>
          <p:cNvSpPr/>
          <p:nvPr userDrawn="1"/>
        </p:nvSpPr>
        <p:spPr>
          <a:xfrm>
            <a:off x="438962" y="403447"/>
            <a:ext cx="11314076" cy="6051106"/>
          </a:xfrm>
          <a:prstGeom prst="rect">
            <a:avLst/>
          </a:prstGeom>
          <a:solidFill>
            <a:srgbClr val="D7D9D8">
              <a:alpha val="2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b="0" i="0" dirty="0">
              <a:latin typeface="Arial" panose="020B0604020202020204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xmlns="" id="{2EBB91F9-EBF1-2F40-9370-0DB561020D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27055" y="962248"/>
            <a:ext cx="9737890" cy="531897"/>
          </a:xfrm>
        </p:spPr>
        <p:txBody>
          <a:bodyPr lIns="0" tIns="0" rIns="0" bIns="0" anchor="t" anchorCtr="0">
            <a:noAutofit/>
          </a:bodyPr>
          <a:lstStyle>
            <a:lvl1pPr>
              <a:lnSpc>
                <a:spcPct val="150000"/>
              </a:lnSpc>
              <a:defRPr sz="3200" b="1" i="0">
                <a:solidFill>
                  <a:srgbClr val="474747"/>
                </a:solidFill>
                <a:latin typeface="Georgia" panose="02040502050405020303" pitchFamily="18" charset="0"/>
              </a:defRPr>
            </a:lvl1pPr>
          </a:lstStyle>
          <a:p>
            <a:r>
              <a:rPr lang="en-GB" dirty="0" err="1"/>
              <a:t>Skriv</a:t>
            </a:r>
            <a:r>
              <a:rPr lang="en-GB" dirty="0"/>
              <a:t> </a:t>
            </a:r>
            <a:r>
              <a:rPr lang="en-GB" dirty="0" err="1"/>
              <a:t>rubrik</a:t>
            </a:r>
            <a:r>
              <a:rPr lang="en-GB" dirty="0"/>
              <a:t> </a:t>
            </a:r>
            <a:r>
              <a:rPr lang="en-GB" dirty="0" err="1"/>
              <a:t>här</a:t>
            </a:r>
            <a:endParaRPr lang="en-GB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147FB516-02B9-B54A-ADA9-D0C844E75FC6}"/>
              </a:ext>
            </a:extLst>
          </p:cNvPr>
          <p:cNvSpPr txBox="1"/>
          <p:nvPr userDrawn="1"/>
        </p:nvSpPr>
        <p:spPr>
          <a:xfrm>
            <a:off x="8629827" y="6595173"/>
            <a:ext cx="3123211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800" b="0" i="0" kern="1200" dirty="0">
                <a:solidFill>
                  <a:srgbClr val="474747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FORSKNINGS- OCH INNOVATIONSRÅDET I SKÅNE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xmlns="" id="{EB36C48C-5CFB-F342-996F-77373B34DFD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27138" y="1731963"/>
            <a:ext cx="9737725" cy="3952875"/>
          </a:xfrm>
        </p:spPr>
        <p:txBody>
          <a:bodyPr numCol="2" spcCol="360000">
            <a:noAutofit/>
          </a:bodyPr>
          <a:lstStyle>
            <a:lvl1pPr marL="0" indent="0">
              <a:lnSpc>
                <a:spcPct val="150000"/>
              </a:lnSpc>
              <a:buNone/>
              <a:defRPr sz="1600" b="0" i="0">
                <a:solidFill>
                  <a:srgbClr val="474747"/>
                </a:solidFill>
                <a:latin typeface="Arial" panose="020B0604020202020204" pitchFamily="34" charset="0"/>
              </a:defRPr>
            </a:lvl1pPr>
            <a:lvl2pPr marL="457200" indent="0">
              <a:buNone/>
              <a:defRPr b="0" i="0">
                <a:latin typeface="Gotham Book" pitchFamily="2" charset="0"/>
              </a:defRPr>
            </a:lvl2pPr>
            <a:lvl3pPr marL="914400" indent="0">
              <a:buNone/>
              <a:defRPr b="0" i="0">
                <a:latin typeface="Gotham Book" pitchFamily="2" charset="0"/>
              </a:defRPr>
            </a:lvl3pPr>
            <a:lvl4pPr marL="1371600" indent="0">
              <a:buNone/>
              <a:defRPr b="0" i="0">
                <a:latin typeface="Gotham Book" pitchFamily="2" charset="0"/>
              </a:defRPr>
            </a:lvl4pPr>
            <a:lvl5pPr marL="1828800" indent="0">
              <a:buNone/>
              <a:defRPr b="0" i="0">
                <a:latin typeface="Gotham Book" pitchFamily="2" charset="0"/>
              </a:defRPr>
            </a:lvl5pPr>
          </a:lstStyle>
          <a:p>
            <a:pPr lvl="0"/>
            <a:r>
              <a:rPr lang="en-GB" dirty="0" err="1"/>
              <a:t>Skriv</a:t>
            </a:r>
            <a:r>
              <a:rPr lang="en-GB" dirty="0"/>
              <a:t> </a:t>
            </a:r>
            <a:r>
              <a:rPr lang="en-GB" dirty="0" err="1"/>
              <a:t>löptext</a:t>
            </a:r>
            <a:r>
              <a:rPr lang="en-GB" dirty="0"/>
              <a:t> </a:t>
            </a:r>
            <a:r>
              <a:rPr lang="en-GB" dirty="0" err="1"/>
              <a:t>här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94295322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81617F4F-AA7A-C345-90FF-B5A7D856F2FB}"/>
              </a:ext>
            </a:extLst>
          </p:cNvPr>
          <p:cNvSpPr txBox="1"/>
          <p:nvPr userDrawn="1"/>
        </p:nvSpPr>
        <p:spPr>
          <a:xfrm>
            <a:off x="8629827" y="6595173"/>
            <a:ext cx="3123211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800" b="0" i="0" kern="1200" dirty="0">
                <a:solidFill>
                  <a:srgbClr val="474747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FORSKNINGS- OCH INNOVATIONSRÅDET I SKÅNE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737726F1-88E8-DF4E-B212-D405A3137BDB}"/>
              </a:ext>
            </a:extLst>
          </p:cNvPr>
          <p:cNvSpPr/>
          <p:nvPr userDrawn="1"/>
        </p:nvSpPr>
        <p:spPr>
          <a:xfrm>
            <a:off x="438962" y="403447"/>
            <a:ext cx="11314076" cy="6051106"/>
          </a:xfrm>
          <a:prstGeom prst="rect">
            <a:avLst/>
          </a:prstGeom>
          <a:solidFill>
            <a:srgbClr val="D7D9D8">
              <a:alpha val="2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b="0" i="0" dirty="0">
              <a:latin typeface="Arial" panose="020B0604020202020204" pitchFamily="34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xmlns="" id="{A0918CD6-1F79-8248-8C31-FAB5FA44DB6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11900" y="914400"/>
            <a:ext cx="5959834" cy="596651"/>
          </a:xfrm>
        </p:spPr>
        <p:txBody>
          <a:bodyPr lIns="0" tIns="0" rIns="0" bIns="0" anchor="t" anchorCtr="0">
            <a:noAutofit/>
          </a:bodyPr>
          <a:lstStyle>
            <a:lvl1pPr>
              <a:lnSpc>
                <a:spcPct val="150000"/>
              </a:lnSpc>
              <a:defRPr sz="3200" b="1" i="0">
                <a:solidFill>
                  <a:srgbClr val="474747"/>
                </a:solidFill>
                <a:latin typeface="Georgia" panose="02040502050405020303" pitchFamily="18" charset="0"/>
              </a:defRPr>
            </a:lvl1pPr>
          </a:lstStyle>
          <a:p>
            <a:r>
              <a:rPr lang="en-GB" dirty="0" err="1"/>
              <a:t>Skriv</a:t>
            </a:r>
            <a:r>
              <a:rPr lang="en-GB" dirty="0"/>
              <a:t> </a:t>
            </a:r>
            <a:r>
              <a:rPr lang="en-GB" dirty="0" err="1"/>
              <a:t>rubrik</a:t>
            </a:r>
            <a:r>
              <a:rPr lang="en-GB" dirty="0"/>
              <a:t> </a:t>
            </a:r>
            <a:r>
              <a:rPr lang="en-GB" dirty="0" err="1"/>
              <a:t>här</a:t>
            </a:r>
            <a:endParaRPr lang="en-GB" dirty="0"/>
          </a:p>
        </p:txBody>
      </p:sp>
      <p:sp>
        <p:nvSpPr>
          <p:cNvPr id="14" name="Picture Placeholder 9">
            <a:extLst>
              <a:ext uri="{FF2B5EF4-FFF2-40B4-BE49-F238E27FC236}">
                <a16:creationId xmlns:a16="http://schemas.microsoft.com/office/drawing/2014/main" xmlns="" id="{5D1099AA-DB6C-8A45-8601-89255AADD864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38962" y="403447"/>
            <a:ext cx="3991635" cy="6051107"/>
          </a:xfrm>
        </p:spPr>
        <p:txBody>
          <a:bodyPr tIns="1800000" anchor="t" anchorCtr="0">
            <a:normAutofit/>
          </a:bodyPr>
          <a:lstStyle>
            <a:lvl1pPr marL="0" indent="0" algn="ctr">
              <a:buNone/>
              <a:defRPr sz="1600" b="1" i="0">
                <a:latin typeface="Arial" panose="020B0604020202020204" pitchFamily="34" charset="0"/>
              </a:defRPr>
            </a:lvl1pPr>
          </a:lstStyle>
          <a:p>
            <a:r>
              <a:rPr lang="sv-SE" dirty="0"/>
              <a:t>Bild</a:t>
            </a:r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xmlns="" id="{D2EF0A4F-4F24-304F-947F-F6E636B408B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11900" y="1769997"/>
            <a:ext cx="5959834" cy="4102660"/>
          </a:xfrm>
        </p:spPr>
        <p:txBody>
          <a:bodyPr>
            <a:noAutofit/>
          </a:bodyPr>
          <a:lstStyle>
            <a:lvl1pPr marL="0" indent="0">
              <a:lnSpc>
                <a:spcPct val="150000"/>
              </a:lnSpc>
              <a:buNone/>
              <a:defRPr sz="1600" b="0" i="0">
                <a:solidFill>
                  <a:srgbClr val="474747"/>
                </a:solidFill>
                <a:latin typeface="Arial" panose="020B0604020202020204" pitchFamily="34" charset="0"/>
              </a:defRPr>
            </a:lvl1pPr>
            <a:lvl2pPr marL="457200" indent="0">
              <a:buNone/>
              <a:defRPr b="0" i="0">
                <a:latin typeface="Gotham Book" pitchFamily="2" charset="0"/>
              </a:defRPr>
            </a:lvl2pPr>
            <a:lvl3pPr marL="914400" indent="0">
              <a:buNone/>
              <a:defRPr b="0" i="0">
                <a:latin typeface="Gotham Book" pitchFamily="2" charset="0"/>
              </a:defRPr>
            </a:lvl3pPr>
            <a:lvl4pPr marL="1371600" indent="0">
              <a:buNone/>
              <a:defRPr b="0" i="0">
                <a:latin typeface="Gotham Book" pitchFamily="2" charset="0"/>
              </a:defRPr>
            </a:lvl4pPr>
            <a:lvl5pPr marL="1828800" indent="0">
              <a:buNone/>
              <a:defRPr b="0" i="0">
                <a:latin typeface="Gotham Book" pitchFamily="2" charset="0"/>
              </a:defRPr>
            </a:lvl5pPr>
          </a:lstStyle>
          <a:p>
            <a:pPr lvl="0"/>
            <a:r>
              <a:rPr lang="en-GB" dirty="0" err="1"/>
              <a:t>Skriv</a:t>
            </a:r>
            <a:r>
              <a:rPr lang="en-GB" dirty="0"/>
              <a:t> </a:t>
            </a:r>
            <a:r>
              <a:rPr lang="en-GB" dirty="0" err="1"/>
              <a:t>löptext</a:t>
            </a:r>
            <a:r>
              <a:rPr lang="en-GB" dirty="0"/>
              <a:t> </a:t>
            </a:r>
            <a:r>
              <a:rPr lang="en-GB" dirty="0" err="1"/>
              <a:t>här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47390353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81617F4F-AA7A-C345-90FF-B5A7D856F2FB}"/>
              </a:ext>
            </a:extLst>
          </p:cNvPr>
          <p:cNvSpPr txBox="1"/>
          <p:nvPr userDrawn="1"/>
        </p:nvSpPr>
        <p:spPr>
          <a:xfrm>
            <a:off x="8629827" y="6595173"/>
            <a:ext cx="3123211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800" b="0" i="0" kern="1200" dirty="0">
                <a:solidFill>
                  <a:srgbClr val="474747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FORSKNINGS- OCH INNOVATIONSRÅDET I SKÅNE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4A1F1871-8F20-254F-82D0-EB73518157F0}"/>
              </a:ext>
            </a:extLst>
          </p:cNvPr>
          <p:cNvSpPr/>
          <p:nvPr userDrawn="1"/>
        </p:nvSpPr>
        <p:spPr>
          <a:xfrm>
            <a:off x="438962" y="403447"/>
            <a:ext cx="11314076" cy="6051106"/>
          </a:xfrm>
          <a:prstGeom prst="rect">
            <a:avLst/>
          </a:prstGeom>
          <a:solidFill>
            <a:srgbClr val="D7D9D8">
              <a:alpha val="2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b="0" i="0" dirty="0">
              <a:latin typeface="Arial" panose="020B0604020202020204" pitchFamily="34" charset="0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xmlns="" id="{659D8008-83EA-F848-B732-889D758A9D1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20266" y="905256"/>
            <a:ext cx="5959834" cy="605795"/>
          </a:xfrm>
        </p:spPr>
        <p:txBody>
          <a:bodyPr lIns="0" tIns="0" rIns="0" bIns="0" anchor="t" anchorCtr="0">
            <a:noAutofit/>
          </a:bodyPr>
          <a:lstStyle>
            <a:lvl1pPr>
              <a:lnSpc>
                <a:spcPct val="150000"/>
              </a:lnSpc>
              <a:defRPr sz="3200" b="1" i="0">
                <a:solidFill>
                  <a:srgbClr val="474747"/>
                </a:solidFill>
                <a:latin typeface="Georgia" panose="02040502050405020303" pitchFamily="18" charset="0"/>
              </a:defRPr>
            </a:lvl1pPr>
          </a:lstStyle>
          <a:p>
            <a:r>
              <a:rPr lang="en-GB" dirty="0" err="1"/>
              <a:t>Skriv</a:t>
            </a:r>
            <a:r>
              <a:rPr lang="en-GB" dirty="0"/>
              <a:t> </a:t>
            </a:r>
            <a:r>
              <a:rPr lang="en-GB" dirty="0" err="1"/>
              <a:t>rubrik</a:t>
            </a:r>
            <a:r>
              <a:rPr lang="en-GB" dirty="0"/>
              <a:t> </a:t>
            </a:r>
            <a:r>
              <a:rPr lang="en-GB" dirty="0" err="1"/>
              <a:t>här</a:t>
            </a:r>
            <a:endParaRPr lang="en-GB" dirty="0"/>
          </a:p>
        </p:txBody>
      </p:sp>
      <p:sp>
        <p:nvSpPr>
          <p:cNvPr id="17" name="Picture Placeholder 9">
            <a:extLst>
              <a:ext uri="{FF2B5EF4-FFF2-40B4-BE49-F238E27FC236}">
                <a16:creationId xmlns:a16="http://schemas.microsoft.com/office/drawing/2014/main" xmlns="" id="{4C108CC3-E65C-F942-83B2-1A9ACB4FFE54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761403" y="403447"/>
            <a:ext cx="3991635" cy="6051107"/>
          </a:xfrm>
        </p:spPr>
        <p:txBody>
          <a:bodyPr tIns="1800000" anchor="t" anchorCtr="0">
            <a:normAutofit/>
          </a:bodyPr>
          <a:lstStyle>
            <a:lvl1pPr marL="0" indent="0" algn="ctr">
              <a:buNone/>
              <a:defRPr sz="1600" b="1" i="0">
                <a:latin typeface="Arial" panose="020B0604020202020204" pitchFamily="34" charset="0"/>
              </a:defRPr>
            </a:lvl1pPr>
          </a:lstStyle>
          <a:p>
            <a:r>
              <a:rPr lang="sv-SE" dirty="0"/>
              <a:t>Bild</a:t>
            </a:r>
          </a:p>
        </p:txBody>
      </p:sp>
      <p:sp>
        <p:nvSpPr>
          <p:cNvPr id="18" name="Text Placeholder 10">
            <a:extLst>
              <a:ext uri="{FF2B5EF4-FFF2-40B4-BE49-F238E27FC236}">
                <a16:creationId xmlns:a16="http://schemas.microsoft.com/office/drawing/2014/main" xmlns="" id="{DEC92173-A6A8-3948-A3BE-2186851BEF2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120266" y="1769997"/>
            <a:ext cx="5959834" cy="4102660"/>
          </a:xfrm>
        </p:spPr>
        <p:txBody>
          <a:bodyPr>
            <a:noAutofit/>
          </a:bodyPr>
          <a:lstStyle>
            <a:lvl1pPr marL="0" indent="0">
              <a:lnSpc>
                <a:spcPct val="150000"/>
              </a:lnSpc>
              <a:buNone/>
              <a:defRPr sz="1600" b="0" i="0">
                <a:solidFill>
                  <a:srgbClr val="474747"/>
                </a:solidFill>
                <a:latin typeface="Arial" panose="020B0604020202020204" pitchFamily="34" charset="0"/>
              </a:defRPr>
            </a:lvl1pPr>
            <a:lvl2pPr marL="457200" indent="0">
              <a:buNone/>
              <a:defRPr b="0" i="0">
                <a:latin typeface="Gotham Book" pitchFamily="2" charset="0"/>
              </a:defRPr>
            </a:lvl2pPr>
            <a:lvl3pPr marL="914400" indent="0">
              <a:buNone/>
              <a:defRPr b="0" i="0">
                <a:latin typeface="Gotham Book" pitchFamily="2" charset="0"/>
              </a:defRPr>
            </a:lvl3pPr>
            <a:lvl4pPr marL="1371600" indent="0">
              <a:buNone/>
              <a:defRPr b="0" i="0">
                <a:latin typeface="Gotham Book" pitchFamily="2" charset="0"/>
              </a:defRPr>
            </a:lvl4pPr>
            <a:lvl5pPr marL="1828800" indent="0">
              <a:buNone/>
              <a:defRPr b="0" i="0">
                <a:latin typeface="Gotham Book" pitchFamily="2" charset="0"/>
              </a:defRPr>
            </a:lvl5pPr>
          </a:lstStyle>
          <a:p>
            <a:pPr lvl="0"/>
            <a:r>
              <a:rPr lang="en-GB" dirty="0" err="1"/>
              <a:t>Skriv</a:t>
            </a:r>
            <a:r>
              <a:rPr lang="en-GB" dirty="0"/>
              <a:t> </a:t>
            </a:r>
            <a:r>
              <a:rPr lang="en-GB" dirty="0" err="1"/>
              <a:t>löptext</a:t>
            </a:r>
            <a:r>
              <a:rPr lang="en-GB" dirty="0"/>
              <a:t> </a:t>
            </a:r>
            <a:r>
              <a:rPr lang="en-GB" dirty="0" err="1"/>
              <a:t>här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94887513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BDD8FEB1-0141-9B4F-A7F9-8BBD79E5C4B3}"/>
              </a:ext>
            </a:extLst>
          </p:cNvPr>
          <p:cNvSpPr/>
          <p:nvPr userDrawn="1"/>
        </p:nvSpPr>
        <p:spPr>
          <a:xfrm>
            <a:off x="438962" y="403447"/>
            <a:ext cx="11314076" cy="6051106"/>
          </a:xfrm>
          <a:prstGeom prst="rect">
            <a:avLst/>
          </a:prstGeom>
          <a:solidFill>
            <a:srgbClr val="D7D9D8">
              <a:alpha val="2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b="0" i="0" dirty="0">
              <a:latin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70EE800A-EDA1-BE43-9F44-DEF66950CF73}"/>
              </a:ext>
            </a:extLst>
          </p:cNvPr>
          <p:cNvSpPr txBox="1"/>
          <p:nvPr userDrawn="1"/>
        </p:nvSpPr>
        <p:spPr>
          <a:xfrm>
            <a:off x="8629827" y="6595173"/>
            <a:ext cx="3123211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800" b="0" i="0" kern="1200" dirty="0">
                <a:solidFill>
                  <a:srgbClr val="474747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FORSKNINGS- OCH INNOVATIONSRÅDET I SKÅNE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xmlns="" id="{3DE7B466-AFFF-BB47-BCDD-3510F6D78AAB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38961" y="403446"/>
            <a:ext cx="5657039" cy="6042947"/>
          </a:xfrm>
        </p:spPr>
        <p:txBody>
          <a:bodyPr tIns="1800000" anchor="t" anchorCtr="0">
            <a:normAutofit/>
          </a:bodyPr>
          <a:lstStyle>
            <a:lvl1pPr marL="0" indent="0" algn="ctr">
              <a:buNone/>
              <a:defRPr sz="1600" b="1" i="0">
                <a:latin typeface="Arial" panose="020B0604020202020204" pitchFamily="34" charset="0"/>
              </a:defRPr>
            </a:lvl1pPr>
          </a:lstStyle>
          <a:p>
            <a:r>
              <a:rPr lang="sv-SE" dirty="0"/>
              <a:t>Bild</a:t>
            </a:r>
          </a:p>
        </p:txBody>
      </p:sp>
      <p:sp>
        <p:nvSpPr>
          <p:cNvPr id="11" name="Picture Placeholder 9">
            <a:extLst>
              <a:ext uri="{FF2B5EF4-FFF2-40B4-BE49-F238E27FC236}">
                <a16:creationId xmlns:a16="http://schemas.microsoft.com/office/drawing/2014/main" xmlns="" id="{A5F1E682-7E5C-9941-A31E-ADE2020E3F2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095999" y="403446"/>
            <a:ext cx="5657039" cy="6042947"/>
          </a:xfrm>
        </p:spPr>
        <p:txBody>
          <a:bodyPr tIns="1800000" anchor="t" anchorCtr="0">
            <a:normAutofit/>
          </a:bodyPr>
          <a:lstStyle>
            <a:lvl1pPr marL="0" indent="0" algn="ctr">
              <a:buNone/>
              <a:defRPr sz="1600" b="1" i="0">
                <a:latin typeface="Arial" panose="020B0604020202020204" pitchFamily="34" charset="0"/>
              </a:defRPr>
            </a:lvl1pPr>
          </a:lstStyle>
          <a:p>
            <a:r>
              <a:rPr lang="sv-SE" dirty="0"/>
              <a:t>Bild</a:t>
            </a:r>
          </a:p>
        </p:txBody>
      </p:sp>
    </p:spTree>
    <p:extLst>
      <p:ext uri="{BB962C8B-B14F-4D97-AF65-F5344CB8AC3E}">
        <p14:creationId xmlns:p14="http://schemas.microsoft.com/office/powerpoint/2010/main" val="306987499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OR FETA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0FEABBFE-801F-E24C-8D1D-5F12F963480A}"/>
              </a:ext>
            </a:extLst>
          </p:cNvPr>
          <p:cNvSpPr/>
          <p:nvPr userDrawn="1"/>
        </p:nvSpPr>
        <p:spPr>
          <a:xfrm>
            <a:off x="438962" y="403447"/>
            <a:ext cx="11314076" cy="6051106"/>
          </a:xfrm>
          <a:prstGeom prst="rect">
            <a:avLst/>
          </a:prstGeom>
          <a:solidFill>
            <a:srgbClr val="D7D9D8">
              <a:alpha val="2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b="0" i="0" dirty="0">
              <a:latin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147FB516-02B9-B54A-ADA9-D0C844E75FC6}"/>
              </a:ext>
            </a:extLst>
          </p:cNvPr>
          <p:cNvSpPr txBox="1"/>
          <p:nvPr userDrawn="1"/>
        </p:nvSpPr>
        <p:spPr>
          <a:xfrm>
            <a:off x="8629827" y="6595173"/>
            <a:ext cx="3123211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800" b="0" i="0" kern="1200" dirty="0">
                <a:solidFill>
                  <a:srgbClr val="474747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FORSKNINGS- OCH INNOVATIONSRÅDET I SKÅNE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xmlns="" id="{EB36C48C-5CFB-F342-996F-77373B34DFD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27137" y="2155031"/>
            <a:ext cx="8501063" cy="2547937"/>
          </a:xfrm>
        </p:spPr>
        <p:txBody>
          <a:bodyPr numCol="1" spcCol="360000" anchor="ctr" anchorCtr="0">
            <a:noAutofit/>
          </a:bodyPr>
          <a:lstStyle>
            <a:lvl1pPr marL="0" indent="0" algn="l">
              <a:lnSpc>
                <a:spcPct val="150000"/>
              </a:lnSpc>
              <a:buNone/>
              <a:defRPr sz="2800" b="1" i="0">
                <a:solidFill>
                  <a:srgbClr val="474747"/>
                </a:solidFill>
                <a:latin typeface="Georgia" panose="02040502050405020303" pitchFamily="18" charset="0"/>
              </a:defRPr>
            </a:lvl1pPr>
            <a:lvl2pPr marL="457200" indent="0">
              <a:buNone/>
              <a:defRPr b="0" i="0">
                <a:latin typeface="Gotham Book" pitchFamily="2" charset="0"/>
              </a:defRPr>
            </a:lvl2pPr>
            <a:lvl3pPr marL="914400" indent="0">
              <a:buNone/>
              <a:defRPr b="0" i="0">
                <a:latin typeface="Gotham Book" pitchFamily="2" charset="0"/>
              </a:defRPr>
            </a:lvl3pPr>
            <a:lvl4pPr marL="1371600" indent="0">
              <a:buNone/>
              <a:defRPr b="0" i="0">
                <a:latin typeface="Gotham Book" pitchFamily="2" charset="0"/>
              </a:defRPr>
            </a:lvl4pPr>
            <a:lvl5pPr marL="1828800" indent="0">
              <a:buNone/>
              <a:defRPr b="0" i="0">
                <a:latin typeface="Gotham Book" pitchFamily="2" charset="0"/>
              </a:defRPr>
            </a:lvl5pPr>
          </a:lstStyle>
          <a:p>
            <a:pPr lvl="0"/>
            <a:r>
              <a:rPr lang="en-GB" dirty="0" err="1"/>
              <a:t>Skriv</a:t>
            </a:r>
            <a:r>
              <a:rPr lang="en-GB" dirty="0"/>
              <a:t> text </a:t>
            </a:r>
            <a:r>
              <a:rPr lang="en-GB" dirty="0" err="1"/>
              <a:t>här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77855455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XTKOLUM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0FEABBFE-801F-E24C-8D1D-5F12F963480A}"/>
              </a:ext>
            </a:extLst>
          </p:cNvPr>
          <p:cNvSpPr/>
          <p:nvPr userDrawn="1"/>
        </p:nvSpPr>
        <p:spPr>
          <a:xfrm>
            <a:off x="438962" y="403447"/>
            <a:ext cx="11314076" cy="6051106"/>
          </a:xfrm>
          <a:prstGeom prst="rect">
            <a:avLst/>
          </a:prstGeom>
          <a:solidFill>
            <a:srgbClr val="D7D9D8">
              <a:alpha val="2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b="0" i="0" dirty="0">
              <a:latin typeface="Arial" panose="020B0604020202020204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xmlns="" id="{2EBB91F9-EBF1-2F40-9370-0DB561020D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03300" y="978408"/>
            <a:ext cx="3128948" cy="832783"/>
          </a:xfrm>
        </p:spPr>
        <p:txBody>
          <a:bodyPr lIns="0" tIns="0" rIns="0" bIns="0" anchor="b" anchorCtr="0">
            <a:noAutofit/>
          </a:bodyPr>
          <a:lstStyle>
            <a:lvl1pPr>
              <a:lnSpc>
                <a:spcPct val="150000"/>
              </a:lnSpc>
              <a:defRPr sz="1800" b="1" i="0">
                <a:solidFill>
                  <a:srgbClr val="474747"/>
                </a:solidFill>
                <a:latin typeface="Georgia" panose="02040502050405020303" pitchFamily="18" charset="0"/>
              </a:defRPr>
            </a:lvl1pPr>
          </a:lstStyle>
          <a:p>
            <a:r>
              <a:rPr lang="en-GB" dirty="0" err="1"/>
              <a:t>Skriv</a:t>
            </a:r>
            <a:r>
              <a:rPr lang="en-GB" dirty="0"/>
              <a:t> </a:t>
            </a:r>
            <a:r>
              <a:rPr lang="en-GB" dirty="0" err="1"/>
              <a:t>rubrik</a:t>
            </a:r>
            <a:r>
              <a:rPr lang="en-GB" dirty="0"/>
              <a:t> </a:t>
            </a:r>
            <a:r>
              <a:rPr lang="en-GB" dirty="0" err="1"/>
              <a:t>här</a:t>
            </a:r>
            <a:endParaRPr lang="en-GB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147FB516-02B9-B54A-ADA9-D0C844E75FC6}"/>
              </a:ext>
            </a:extLst>
          </p:cNvPr>
          <p:cNvSpPr txBox="1"/>
          <p:nvPr userDrawn="1"/>
        </p:nvSpPr>
        <p:spPr>
          <a:xfrm>
            <a:off x="8629827" y="6595173"/>
            <a:ext cx="3123211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800" b="0" i="0" kern="1200" dirty="0">
                <a:solidFill>
                  <a:srgbClr val="474747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FORSKNINGS- OCH INNOVATIONSRÅDET I SKÅNE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xmlns="" id="{EB36C48C-5CFB-F342-996F-77373B34DFD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03300" y="1880561"/>
            <a:ext cx="3128880" cy="3736975"/>
          </a:xfrm>
        </p:spPr>
        <p:txBody>
          <a:bodyPr wrap="square" numCol="1" spcCol="360000">
            <a:noAutofit/>
          </a:bodyPr>
          <a:lstStyle>
            <a:lvl1pPr marL="0" indent="0">
              <a:lnSpc>
                <a:spcPct val="150000"/>
              </a:lnSpc>
              <a:buNone/>
              <a:defRPr sz="1400" b="0" i="0">
                <a:solidFill>
                  <a:srgbClr val="474747"/>
                </a:solidFill>
                <a:latin typeface="Arial" panose="020B0604020202020204" pitchFamily="34" charset="0"/>
              </a:defRPr>
            </a:lvl1pPr>
            <a:lvl2pPr marL="457200" indent="0">
              <a:buNone/>
              <a:defRPr b="0" i="0">
                <a:latin typeface="Gotham Book" pitchFamily="2" charset="0"/>
              </a:defRPr>
            </a:lvl2pPr>
            <a:lvl3pPr marL="914400" indent="0">
              <a:buNone/>
              <a:defRPr b="0" i="0">
                <a:latin typeface="Gotham Book" pitchFamily="2" charset="0"/>
              </a:defRPr>
            </a:lvl3pPr>
            <a:lvl4pPr marL="1371600" indent="0">
              <a:buNone/>
              <a:defRPr b="0" i="0">
                <a:latin typeface="Gotham Book" pitchFamily="2" charset="0"/>
              </a:defRPr>
            </a:lvl4pPr>
            <a:lvl5pPr marL="1828800" indent="0">
              <a:buNone/>
              <a:defRPr b="0" i="0">
                <a:latin typeface="Gotham Book" pitchFamily="2" charset="0"/>
              </a:defRPr>
            </a:lvl5pPr>
          </a:lstStyle>
          <a:p>
            <a:pPr lvl="0"/>
            <a:r>
              <a:rPr lang="en-GB" dirty="0" err="1"/>
              <a:t>Skriv</a:t>
            </a:r>
            <a:r>
              <a:rPr lang="en-GB" dirty="0"/>
              <a:t> </a:t>
            </a:r>
            <a:r>
              <a:rPr lang="en-GB" dirty="0" err="1"/>
              <a:t>löptext</a:t>
            </a:r>
            <a:r>
              <a:rPr lang="en-GB" dirty="0"/>
              <a:t> </a:t>
            </a:r>
            <a:r>
              <a:rPr lang="en-GB" dirty="0" err="1"/>
              <a:t>här</a:t>
            </a:r>
            <a:endParaRPr lang="en-GB" dirty="0"/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xmlns="" id="{599138DC-CB9A-DB4D-8E26-8CA0058BAC9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84700" y="1880561"/>
            <a:ext cx="3128880" cy="3736975"/>
          </a:xfrm>
        </p:spPr>
        <p:txBody>
          <a:bodyPr wrap="square" numCol="1" spcCol="360000">
            <a:noAutofit/>
          </a:bodyPr>
          <a:lstStyle>
            <a:lvl1pPr marL="0" indent="0">
              <a:lnSpc>
                <a:spcPct val="150000"/>
              </a:lnSpc>
              <a:buNone/>
              <a:defRPr sz="1400" b="0" i="0">
                <a:solidFill>
                  <a:srgbClr val="474747"/>
                </a:solidFill>
                <a:latin typeface="Arial" panose="020B0604020202020204" pitchFamily="34" charset="0"/>
              </a:defRPr>
            </a:lvl1pPr>
            <a:lvl2pPr marL="457200" indent="0">
              <a:buNone/>
              <a:defRPr b="0" i="0">
                <a:latin typeface="Gotham Book" pitchFamily="2" charset="0"/>
              </a:defRPr>
            </a:lvl2pPr>
            <a:lvl3pPr marL="914400" indent="0">
              <a:buNone/>
              <a:defRPr b="0" i="0">
                <a:latin typeface="Gotham Book" pitchFamily="2" charset="0"/>
              </a:defRPr>
            </a:lvl3pPr>
            <a:lvl4pPr marL="1371600" indent="0">
              <a:buNone/>
              <a:defRPr b="0" i="0">
                <a:latin typeface="Gotham Book" pitchFamily="2" charset="0"/>
              </a:defRPr>
            </a:lvl4pPr>
            <a:lvl5pPr marL="1828800" indent="0">
              <a:buNone/>
              <a:defRPr b="0" i="0">
                <a:latin typeface="Gotham Book" pitchFamily="2" charset="0"/>
              </a:defRPr>
            </a:lvl5pPr>
          </a:lstStyle>
          <a:p>
            <a:pPr lvl="0"/>
            <a:r>
              <a:rPr lang="en-GB" dirty="0" err="1"/>
              <a:t>Skriv</a:t>
            </a:r>
            <a:r>
              <a:rPr lang="en-GB" dirty="0"/>
              <a:t> </a:t>
            </a:r>
            <a:r>
              <a:rPr lang="en-GB" dirty="0" err="1"/>
              <a:t>löptext</a:t>
            </a:r>
            <a:r>
              <a:rPr lang="en-GB" dirty="0"/>
              <a:t> </a:t>
            </a:r>
            <a:r>
              <a:rPr lang="en-GB" dirty="0" err="1"/>
              <a:t>här</a:t>
            </a:r>
            <a:endParaRPr lang="en-GB" dirty="0"/>
          </a:p>
        </p:txBody>
      </p:sp>
      <p:sp>
        <p:nvSpPr>
          <p:cNvPr id="16" name="Text Placeholder 10">
            <a:extLst>
              <a:ext uri="{FF2B5EF4-FFF2-40B4-BE49-F238E27FC236}">
                <a16:creationId xmlns:a16="http://schemas.microsoft.com/office/drawing/2014/main" xmlns="" id="{EB017AD8-4EC8-D148-87B9-7ECC978EE38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166100" y="1880561"/>
            <a:ext cx="3128880" cy="3736975"/>
          </a:xfrm>
        </p:spPr>
        <p:txBody>
          <a:bodyPr wrap="square" numCol="1" spcCol="360000">
            <a:noAutofit/>
          </a:bodyPr>
          <a:lstStyle>
            <a:lvl1pPr marL="0" indent="0">
              <a:lnSpc>
                <a:spcPct val="150000"/>
              </a:lnSpc>
              <a:buNone/>
              <a:defRPr sz="1400" b="0" i="0">
                <a:solidFill>
                  <a:srgbClr val="474747"/>
                </a:solidFill>
                <a:latin typeface="Arial" panose="020B0604020202020204" pitchFamily="34" charset="0"/>
              </a:defRPr>
            </a:lvl1pPr>
            <a:lvl2pPr marL="457200" indent="0">
              <a:buNone/>
              <a:defRPr b="0" i="0">
                <a:latin typeface="Gotham Book" pitchFamily="2" charset="0"/>
              </a:defRPr>
            </a:lvl2pPr>
            <a:lvl3pPr marL="914400" indent="0">
              <a:buNone/>
              <a:defRPr b="0" i="0">
                <a:latin typeface="Gotham Book" pitchFamily="2" charset="0"/>
              </a:defRPr>
            </a:lvl3pPr>
            <a:lvl4pPr marL="1371600" indent="0">
              <a:buNone/>
              <a:defRPr b="0" i="0">
                <a:latin typeface="Gotham Book" pitchFamily="2" charset="0"/>
              </a:defRPr>
            </a:lvl4pPr>
            <a:lvl5pPr marL="1828800" indent="0">
              <a:buNone/>
              <a:defRPr b="0" i="0">
                <a:latin typeface="Gotham Book" pitchFamily="2" charset="0"/>
              </a:defRPr>
            </a:lvl5pPr>
          </a:lstStyle>
          <a:p>
            <a:pPr lvl="0"/>
            <a:r>
              <a:rPr lang="en-GB" dirty="0" err="1"/>
              <a:t>Skriv</a:t>
            </a:r>
            <a:r>
              <a:rPr lang="en-GB" dirty="0"/>
              <a:t> </a:t>
            </a:r>
            <a:r>
              <a:rPr lang="en-GB" dirty="0" err="1"/>
              <a:t>löptext</a:t>
            </a:r>
            <a:r>
              <a:rPr lang="en-GB" dirty="0"/>
              <a:t> </a:t>
            </a:r>
            <a:r>
              <a:rPr lang="en-GB" dirty="0" err="1"/>
              <a:t>här</a:t>
            </a:r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A64DDE45-CC98-9A44-B6F6-CACC1FE2485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84700" y="978408"/>
            <a:ext cx="3128963" cy="832783"/>
          </a:xfrm>
        </p:spPr>
        <p:txBody>
          <a:bodyPr anchor="b" anchorCtr="0">
            <a:noAutofit/>
          </a:bodyPr>
          <a:lstStyle>
            <a:lvl1pPr marL="0" indent="0">
              <a:lnSpc>
                <a:spcPct val="150000"/>
              </a:lnSpc>
              <a:buNone/>
              <a:defRPr sz="1800" b="1" i="0">
                <a:solidFill>
                  <a:srgbClr val="474747"/>
                </a:solidFill>
                <a:latin typeface="Georgia" panose="02040502050405020303" pitchFamily="18" charset="0"/>
              </a:defRPr>
            </a:lvl1pPr>
            <a:lvl2pPr marL="457200" indent="0">
              <a:buNone/>
              <a:defRPr b="1" i="0">
                <a:solidFill>
                  <a:srgbClr val="474747"/>
                </a:solidFill>
                <a:latin typeface="Gotham Bold" pitchFamily="2" charset="0"/>
              </a:defRPr>
            </a:lvl2pPr>
            <a:lvl3pPr marL="914400" indent="0">
              <a:buNone/>
              <a:defRPr b="1" i="0">
                <a:solidFill>
                  <a:srgbClr val="474747"/>
                </a:solidFill>
                <a:latin typeface="Gotham Bold" pitchFamily="2" charset="0"/>
              </a:defRPr>
            </a:lvl3pPr>
            <a:lvl4pPr marL="1371600" indent="0">
              <a:buNone/>
              <a:defRPr b="1" i="0">
                <a:solidFill>
                  <a:srgbClr val="474747"/>
                </a:solidFill>
                <a:latin typeface="Gotham Bold" pitchFamily="2" charset="0"/>
              </a:defRPr>
            </a:lvl4pPr>
            <a:lvl5pPr marL="1828800" indent="0">
              <a:buNone/>
              <a:defRPr b="1" i="0">
                <a:solidFill>
                  <a:srgbClr val="474747"/>
                </a:solidFill>
                <a:latin typeface="Gotham Bold" pitchFamily="2" charset="0"/>
              </a:defRPr>
            </a:lvl5pPr>
          </a:lstStyle>
          <a:p>
            <a:pPr lvl="0"/>
            <a:r>
              <a:rPr lang="en-GB" dirty="0" err="1"/>
              <a:t>Skriv</a:t>
            </a:r>
            <a:r>
              <a:rPr lang="en-GB" dirty="0"/>
              <a:t> </a:t>
            </a:r>
            <a:r>
              <a:rPr lang="en-GB" dirty="0" err="1"/>
              <a:t>rubrik</a:t>
            </a:r>
            <a:r>
              <a:rPr lang="en-GB" dirty="0"/>
              <a:t> </a:t>
            </a:r>
            <a:r>
              <a:rPr lang="en-GB" dirty="0" err="1"/>
              <a:t>här</a:t>
            </a:r>
            <a:endParaRPr lang="en-GB" dirty="0"/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xmlns="" id="{86417E6C-8CB5-6041-933D-0A4FEBB6FF1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166100" y="978408"/>
            <a:ext cx="3128963" cy="832783"/>
          </a:xfrm>
        </p:spPr>
        <p:txBody>
          <a:bodyPr anchor="b" anchorCtr="0">
            <a:noAutofit/>
          </a:bodyPr>
          <a:lstStyle>
            <a:lvl1pPr marL="0" indent="0">
              <a:lnSpc>
                <a:spcPct val="150000"/>
              </a:lnSpc>
              <a:buNone/>
              <a:defRPr sz="1800" b="1" i="0">
                <a:solidFill>
                  <a:srgbClr val="474747"/>
                </a:solidFill>
                <a:latin typeface="Georgia" panose="02040502050405020303" pitchFamily="18" charset="0"/>
              </a:defRPr>
            </a:lvl1pPr>
            <a:lvl2pPr marL="457200" indent="0">
              <a:buNone/>
              <a:defRPr b="1" i="0">
                <a:solidFill>
                  <a:srgbClr val="474747"/>
                </a:solidFill>
                <a:latin typeface="Gotham Bold" pitchFamily="2" charset="0"/>
              </a:defRPr>
            </a:lvl2pPr>
            <a:lvl3pPr marL="914400" indent="0">
              <a:buNone/>
              <a:defRPr b="1" i="0">
                <a:solidFill>
                  <a:srgbClr val="474747"/>
                </a:solidFill>
                <a:latin typeface="Gotham Bold" pitchFamily="2" charset="0"/>
              </a:defRPr>
            </a:lvl3pPr>
            <a:lvl4pPr marL="1371600" indent="0">
              <a:buNone/>
              <a:defRPr b="1" i="0">
                <a:solidFill>
                  <a:srgbClr val="474747"/>
                </a:solidFill>
                <a:latin typeface="Gotham Bold" pitchFamily="2" charset="0"/>
              </a:defRPr>
            </a:lvl4pPr>
            <a:lvl5pPr marL="1828800" indent="0">
              <a:buNone/>
              <a:defRPr b="1" i="0">
                <a:solidFill>
                  <a:srgbClr val="474747"/>
                </a:solidFill>
                <a:latin typeface="Gotham Bold" pitchFamily="2" charset="0"/>
              </a:defRPr>
            </a:lvl5pPr>
          </a:lstStyle>
          <a:p>
            <a:pPr lvl="0"/>
            <a:r>
              <a:rPr lang="en-GB" dirty="0" err="1"/>
              <a:t>Skriv</a:t>
            </a:r>
            <a:r>
              <a:rPr lang="en-GB" dirty="0"/>
              <a:t> </a:t>
            </a:r>
            <a:r>
              <a:rPr lang="en-GB" dirty="0" err="1"/>
              <a:t>rubrik</a:t>
            </a:r>
            <a:r>
              <a:rPr lang="en-GB" dirty="0"/>
              <a:t> </a:t>
            </a:r>
            <a:r>
              <a:rPr lang="en-GB" dirty="0" err="1"/>
              <a:t>här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86287295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81617F4F-AA7A-C345-90FF-B5A7D856F2FB}"/>
              </a:ext>
            </a:extLst>
          </p:cNvPr>
          <p:cNvSpPr txBox="1"/>
          <p:nvPr userDrawn="1"/>
        </p:nvSpPr>
        <p:spPr>
          <a:xfrm>
            <a:off x="8629827" y="6595173"/>
            <a:ext cx="3123211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800" b="0" i="0" kern="1200" dirty="0">
                <a:solidFill>
                  <a:srgbClr val="474747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FORSKNINGS- OCH INNOVATIONSRÅDET I SKÅNE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4A1F1871-8F20-254F-82D0-EB73518157F0}"/>
              </a:ext>
            </a:extLst>
          </p:cNvPr>
          <p:cNvSpPr/>
          <p:nvPr userDrawn="1"/>
        </p:nvSpPr>
        <p:spPr>
          <a:xfrm>
            <a:off x="438962" y="403447"/>
            <a:ext cx="11314076" cy="6051106"/>
          </a:xfrm>
          <a:prstGeom prst="rect">
            <a:avLst/>
          </a:prstGeom>
          <a:solidFill>
            <a:srgbClr val="D7D9D8">
              <a:alpha val="2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b="0" i="0" dirty="0">
              <a:latin typeface="Arial" panose="020B0604020202020204" pitchFamily="34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xmlns="" id="{646F8377-8DDA-5A4E-B138-BC1E71EF46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20266" y="909637"/>
            <a:ext cx="5959834" cy="601414"/>
          </a:xfrm>
        </p:spPr>
        <p:txBody>
          <a:bodyPr lIns="0" tIns="0" rIns="0" bIns="0" anchor="t" anchorCtr="0">
            <a:noAutofit/>
          </a:bodyPr>
          <a:lstStyle>
            <a:lvl1pPr>
              <a:lnSpc>
                <a:spcPct val="150000"/>
              </a:lnSpc>
              <a:defRPr sz="3200" b="1" i="0">
                <a:solidFill>
                  <a:srgbClr val="474747"/>
                </a:solidFill>
                <a:latin typeface="Georgia" panose="02040502050405020303" pitchFamily="18" charset="0"/>
              </a:defRPr>
            </a:lvl1pPr>
          </a:lstStyle>
          <a:p>
            <a:r>
              <a:rPr lang="en-GB" dirty="0" err="1"/>
              <a:t>Skriv</a:t>
            </a:r>
            <a:r>
              <a:rPr lang="en-GB" dirty="0"/>
              <a:t> </a:t>
            </a:r>
            <a:r>
              <a:rPr lang="en-GB" dirty="0" err="1"/>
              <a:t>rubrik</a:t>
            </a:r>
            <a:r>
              <a:rPr lang="en-GB" dirty="0"/>
              <a:t> </a:t>
            </a:r>
            <a:r>
              <a:rPr lang="en-GB" dirty="0" err="1"/>
              <a:t>här</a:t>
            </a:r>
            <a:endParaRPr lang="en-GB" dirty="0"/>
          </a:p>
        </p:txBody>
      </p:sp>
      <p:sp>
        <p:nvSpPr>
          <p:cNvPr id="5" name="Table Placeholder 4">
            <a:extLst>
              <a:ext uri="{FF2B5EF4-FFF2-40B4-BE49-F238E27FC236}">
                <a16:creationId xmlns:a16="http://schemas.microsoft.com/office/drawing/2014/main" xmlns="" id="{6064B659-912E-464F-8016-2EE162D6E4A8}"/>
              </a:ext>
            </a:extLst>
          </p:cNvPr>
          <p:cNvSpPr>
            <a:spLocks noGrp="1"/>
          </p:cNvSpPr>
          <p:nvPr>
            <p:ph type="tbl" sz="quarter" idx="10" hasCustomPrompt="1"/>
          </p:nvPr>
        </p:nvSpPr>
        <p:spPr>
          <a:xfrm>
            <a:off x="1120775" y="1849438"/>
            <a:ext cx="10023475" cy="4098925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sv-SE" dirty="0"/>
              <a:t>Gör en tabell här</a:t>
            </a:r>
          </a:p>
        </p:txBody>
      </p:sp>
    </p:spTree>
    <p:extLst>
      <p:ext uri="{BB962C8B-B14F-4D97-AF65-F5344CB8AC3E}">
        <p14:creationId xmlns:p14="http://schemas.microsoft.com/office/powerpoint/2010/main" val="524868362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M SI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81617F4F-AA7A-C345-90FF-B5A7D856F2FB}"/>
              </a:ext>
            </a:extLst>
          </p:cNvPr>
          <p:cNvSpPr txBox="1"/>
          <p:nvPr userDrawn="1"/>
        </p:nvSpPr>
        <p:spPr>
          <a:xfrm>
            <a:off x="8629827" y="6595173"/>
            <a:ext cx="3123211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800" b="0" i="0" kern="1200" dirty="0">
                <a:solidFill>
                  <a:srgbClr val="474747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FORSKNINGS- OCH INNOVATIONSRÅDET I SKÅNE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4A1F1871-8F20-254F-82D0-EB73518157F0}"/>
              </a:ext>
            </a:extLst>
          </p:cNvPr>
          <p:cNvSpPr/>
          <p:nvPr userDrawn="1"/>
        </p:nvSpPr>
        <p:spPr>
          <a:xfrm>
            <a:off x="438962" y="403447"/>
            <a:ext cx="11314076" cy="6051106"/>
          </a:xfrm>
          <a:prstGeom prst="rect">
            <a:avLst/>
          </a:prstGeom>
          <a:solidFill>
            <a:srgbClr val="D7D9D8">
              <a:alpha val="2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b="0" i="0" dirty="0">
              <a:latin typeface="Arial" panose="020B0604020202020204" pitchFamily="34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xmlns="" id="{148F5F47-B7F9-194C-9B56-DF0C7155391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20266" y="932688"/>
            <a:ext cx="9879966" cy="578363"/>
          </a:xfrm>
        </p:spPr>
        <p:txBody>
          <a:bodyPr lIns="0" tIns="0" rIns="0" bIns="0" anchor="t" anchorCtr="0">
            <a:noAutofit/>
          </a:bodyPr>
          <a:lstStyle>
            <a:lvl1pPr>
              <a:lnSpc>
                <a:spcPct val="150000"/>
              </a:lnSpc>
              <a:defRPr sz="3200" b="1" i="0">
                <a:solidFill>
                  <a:srgbClr val="474747"/>
                </a:solidFill>
                <a:latin typeface="Georgia" panose="02040502050405020303" pitchFamily="18" charset="0"/>
              </a:defRPr>
            </a:lvl1pPr>
          </a:lstStyle>
          <a:p>
            <a:r>
              <a:rPr lang="en-GB" dirty="0" err="1"/>
              <a:t>Skriv</a:t>
            </a:r>
            <a:r>
              <a:rPr lang="en-GB" dirty="0"/>
              <a:t> </a:t>
            </a:r>
            <a:r>
              <a:rPr lang="en-GB" dirty="0" err="1"/>
              <a:t>rubrik</a:t>
            </a:r>
            <a:r>
              <a:rPr lang="en-GB" dirty="0"/>
              <a:t> </a:t>
            </a:r>
            <a:r>
              <a:rPr lang="en-GB" dirty="0" err="1"/>
              <a:t>här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49359672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0246D6B3-AD1E-B944-B0C4-8EC664295F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sv-S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76829CA-B422-C449-84D3-C173598255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9311237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9" r:id="rId2"/>
    <p:sldLayoutId id="2147483650" r:id="rId3"/>
    <p:sldLayoutId id="2147483653" r:id="rId4"/>
    <p:sldLayoutId id="2147483651" r:id="rId5"/>
    <p:sldLayoutId id="2147483662" r:id="rId6"/>
    <p:sldLayoutId id="2147483661" r:id="rId7"/>
    <p:sldLayoutId id="2147483663" r:id="rId8"/>
    <p:sldLayoutId id="2147483664" r:id="rId9"/>
    <p:sldLayoutId id="2147483660" r:id="rId10"/>
    <p:sldLayoutId id="2147483652" r:id="rId11"/>
    <p:sldLayoutId id="2147483655" r:id="rId12"/>
    <p:sldLayoutId id="2147483657" r:id="rId13"/>
    <p:sldLayoutId id="2147483658" r:id="rId14"/>
    <p:sldLayoutId id="2147483656" r:id="rId15"/>
    <p:sldLayoutId id="2147483665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Georgia" panose="02040502050405020303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600" b="0" i="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b="0" i="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b="0" i="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b="0" i="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b="0" i="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4.png"/><Relationship Id="rId4" Type="http://schemas.openxmlformats.org/officeDocument/2006/relationships/image" Target="../media/image7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0.png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emf"/><Relationship Id="rId9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8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4BEFFEF-9EDC-7446-A21D-FAF81C87540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sv-SE" dirty="0" smtClean="0"/>
              <a:t>Forsknings- </a:t>
            </a:r>
            <a:r>
              <a:rPr lang="sv-SE" dirty="0"/>
              <a:t>och Innovationsrådet i Skåne </a:t>
            </a:r>
            <a:endParaRPr lang="sv-SE" dirty="0"/>
          </a:p>
        </p:txBody>
      </p:sp>
      <p:sp>
        <p:nvSpPr>
          <p:cNvPr id="4" name="Underrubrik 3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703577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 1"/>
          <p:cNvSpPr>
            <a:spLocks noGrp="1"/>
          </p:cNvSpPr>
          <p:nvPr>
            <p:ph type="pic" sz="quarter" idx="10"/>
          </p:nvPr>
        </p:nvSpPr>
        <p:spPr/>
      </p:sp>
      <p:sp>
        <p:nvSpPr>
          <p:cNvPr id="3" name="Platshållare för bild 2"/>
          <p:cNvSpPr>
            <a:spLocks noGrp="1"/>
          </p:cNvSpPr>
          <p:nvPr>
            <p:ph type="pic" sz="quarter" idx="11"/>
          </p:nvPr>
        </p:nvSpPr>
        <p:spPr/>
      </p:sp>
      <p:pic>
        <p:nvPicPr>
          <p:cNvPr id="6" name="Bildobjekt 5"/>
          <p:cNvPicPr>
            <a:picLocks noChangeAspect="1"/>
          </p:cNvPicPr>
          <p:nvPr/>
        </p:nvPicPr>
        <p:blipFill rotWithShape="1">
          <a:blip r:embed="rId3"/>
          <a:srcRect b="32320"/>
          <a:stretch/>
        </p:blipFill>
        <p:spPr>
          <a:xfrm>
            <a:off x="6049138" y="368065"/>
            <a:ext cx="5750763" cy="4052229"/>
          </a:xfrm>
          <a:prstGeom prst="rect">
            <a:avLst/>
          </a:prstGeom>
        </p:spPr>
      </p:pic>
      <p:pic>
        <p:nvPicPr>
          <p:cNvPr id="8" name="Bildobjekt 7"/>
          <p:cNvPicPr>
            <a:picLocks noChangeAspect="1"/>
          </p:cNvPicPr>
          <p:nvPr/>
        </p:nvPicPr>
        <p:blipFill rotWithShape="1">
          <a:blip r:embed="rId4"/>
          <a:srcRect l="-371" t="69683" r="371" b="-2114"/>
          <a:stretch/>
        </p:blipFill>
        <p:spPr>
          <a:xfrm>
            <a:off x="6025982" y="4051738"/>
            <a:ext cx="5727055" cy="2606947"/>
          </a:xfrm>
          <a:prstGeom prst="rect">
            <a:avLst/>
          </a:prstGeom>
        </p:spPr>
      </p:pic>
      <p:pic>
        <p:nvPicPr>
          <p:cNvPr id="9" name="Bildobjekt 8"/>
          <p:cNvPicPr>
            <a:picLocks noChangeAspect="1"/>
          </p:cNvPicPr>
          <p:nvPr/>
        </p:nvPicPr>
        <p:blipFill rotWithShape="1">
          <a:blip r:embed="rId5"/>
          <a:srcRect l="23465" t="13275" r="40745" b="13592"/>
          <a:stretch/>
        </p:blipFill>
        <p:spPr>
          <a:xfrm>
            <a:off x="438961" y="368065"/>
            <a:ext cx="5680471" cy="6111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25395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="" xmlns:a16="http://schemas.microsoft.com/office/drawing/2014/main" id="{87873223-C761-E240-9F1F-15B3B553721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sv-SE" dirty="0"/>
              <a:t>Strategisk kommunikation</a:t>
            </a:r>
          </a:p>
        </p:txBody>
      </p:sp>
    </p:spTree>
    <p:extLst>
      <p:ext uri="{BB962C8B-B14F-4D97-AF65-F5344CB8AC3E}">
        <p14:creationId xmlns:p14="http://schemas.microsoft.com/office/powerpoint/2010/main" val="80116375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 1"/>
          <p:cNvSpPr>
            <a:spLocks noGrp="1"/>
          </p:cNvSpPr>
          <p:nvPr>
            <p:ph type="pic" sz="quarter" idx="10"/>
          </p:nvPr>
        </p:nvSpPr>
        <p:spPr/>
      </p:sp>
      <p:sp>
        <p:nvSpPr>
          <p:cNvPr id="3" name="Platshållare för bild 2"/>
          <p:cNvSpPr>
            <a:spLocks noGrp="1"/>
          </p:cNvSpPr>
          <p:nvPr>
            <p:ph type="pic" sz="quarter" idx="11"/>
          </p:nvPr>
        </p:nvSpPr>
        <p:spPr/>
      </p:sp>
      <p:pic>
        <p:nvPicPr>
          <p:cNvPr id="6" name="Bildobjekt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7816" y="403447"/>
            <a:ext cx="5605222" cy="4050338"/>
          </a:xfrm>
          <a:prstGeom prst="rect">
            <a:avLst/>
          </a:prstGeom>
        </p:spPr>
      </p:pic>
      <p:pic>
        <p:nvPicPr>
          <p:cNvPr id="8" name="Bildobjekt 7"/>
          <p:cNvPicPr>
            <a:picLocks noChangeAspect="1"/>
          </p:cNvPicPr>
          <p:nvPr/>
        </p:nvPicPr>
        <p:blipFill rotWithShape="1">
          <a:blip r:embed="rId4"/>
          <a:srcRect l="19123" t="9279" r="39934" b="13127"/>
          <a:stretch/>
        </p:blipFill>
        <p:spPr>
          <a:xfrm>
            <a:off x="438961" y="403447"/>
            <a:ext cx="5657035" cy="5965822"/>
          </a:xfrm>
          <a:prstGeom prst="rect">
            <a:avLst/>
          </a:prstGeom>
        </p:spPr>
      </p:pic>
      <p:pic>
        <p:nvPicPr>
          <p:cNvPr id="9" name="Bildobjekt 8"/>
          <p:cNvPicPr>
            <a:picLocks noChangeAspect="1"/>
          </p:cNvPicPr>
          <p:nvPr/>
        </p:nvPicPr>
        <p:blipFill rotWithShape="1">
          <a:blip r:embed="rId5"/>
          <a:srcRect l="13070" t="9279" r="50526" b="58267"/>
          <a:stretch/>
        </p:blipFill>
        <p:spPr>
          <a:xfrm>
            <a:off x="6147816" y="3569619"/>
            <a:ext cx="5605222" cy="2810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01573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="" xmlns:a16="http://schemas.microsoft.com/office/drawing/2014/main" id="{87873223-C761-E240-9F1F-15B3B553721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sv-SE" dirty="0">
                <a:solidFill>
                  <a:schemeClr val="bg1"/>
                </a:solidFill>
              </a:rPr>
              <a:t>Gemensamma ansökningar</a:t>
            </a:r>
          </a:p>
        </p:txBody>
      </p:sp>
    </p:spTree>
    <p:extLst>
      <p:ext uri="{BB962C8B-B14F-4D97-AF65-F5344CB8AC3E}">
        <p14:creationId xmlns:p14="http://schemas.microsoft.com/office/powerpoint/2010/main" val="386323474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 1"/>
          <p:cNvSpPr>
            <a:spLocks noGrp="1"/>
          </p:cNvSpPr>
          <p:nvPr>
            <p:ph type="pic" sz="quarter" idx="10"/>
          </p:nvPr>
        </p:nvSpPr>
        <p:spPr/>
      </p:sp>
      <p:sp>
        <p:nvSpPr>
          <p:cNvPr id="3" name="Platshållare för bild 2"/>
          <p:cNvSpPr>
            <a:spLocks noGrp="1"/>
          </p:cNvSpPr>
          <p:nvPr>
            <p:ph type="pic" sz="quarter" idx="11"/>
          </p:nvPr>
        </p:nvSpPr>
        <p:spPr/>
      </p:sp>
      <p:pic>
        <p:nvPicPr>
          <p:cNvPr id="8" name="Bildobjekt 7"/>
          <p:cNvPicPr>
            <a:picLocks noChangeAspect="1"/>
          </p:cNvPicPr>
          <p:nvPr/>
        </p:nvPicPr>
        <p:blipFill rotWithShape="1">
          <a:blip r:embed="rId3"/>
          <a:srcRect l="12428" t="9269" r="45786" b="53016"/>
          <a:stretch/>
        </p:blipFill>
        <p:spPr>
          <a:xfrm>
            <a:off x="6095998" y="383970"/>
            <a:ext cx="5657039" cy="2872034"/>
          </a:xfrm>
          <a:prstGeom prst="rect">
            <a:avLst/>
          </a:prstGeom>
        </p:spPr>
      </p:pic>
      <p:pic>
        <p:nvPicPr>
          <p:cNvPr id="9" name="Bildobjekt 8"/>
          <p:cNvPicPr>
            <a:picLocks noChangeAspect="1"/>
          </p:cNvPicPr>
          <p:nvPr/>
        </p:nvPicPr>
        <p:blipFill rotWithShape="1">
          <a:blip r:embed="rId4"/>
          <a:srcRect l="12688" t="21136" r="46098" b="40077"/>
          <a:stretch/>
        </p:blipFill>
        <p:spPr>
          <a:xfrm>
            <a:off x="413776" y="383970"/>
            <a:ext cx="5707407" cy="3021382"/>
          </a:xfrm>
          <a:prstGeom prst="rect">
            <a:avLst/>
          </a:prstGeom>
        </p:spPr>
      </p:pic>
      <p:pic>
        <p:nvPicPr>
          <p:cNvPr id="10" name="Bildobjekt 9"/>
          <p:cNvPicPr>
            <a:picLocks noChangeAspect="1"/>
          </p:cNvPicPr>
          <p:nvPr/>
        </p:nvPicPr>
        <p:blipFill rotWithShape="1">
          <a:blip r:embed="rId5"/>
          <a:srcRect l="12807" t="9357" r="48421" b="51640"/>
          <a:stretch/>
        </p:blipFill>
        <p:spPr>
          <a:xfrm>
            <a:off x="6146369" y="3275480"/>
            <a:ext cx="5606670" cy="3172617"/>
          </a:xfrm>
          <a:prstGeom prst="rect">
            <a:avLst/>
          </a:prstGeom>
        </p:spPr>
      </p:pic>
      <p:pic>
        <p:nvPicPr>
          <p:cNvPr id="11" name="Bildobjekt 10"/>
          <p:cNvPicPr>
            <a:picLocks noChangeAspect="1"/>
          </p:cNvPicPr>
          <p:nvPr/>
        </p:nvPicPr>
        <p:blipFill rotWithShape="1">
          <a:blip r:embed="rId6"/>
          <a:srcRect l="12838" t="9129" r="38649" b="38262"/>
          <a:stretch/>
        </p:blipFill>
        <p:spPr>
          <a:xfrm>
            <a:off x="401608" y="2983394"/>
            <a:ext cx="5731744" cy="3496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98794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ubrik 3"/>
          <p:cNvSpPr txBox="1">
            <a:spLocks/>
          </p:cNvSpPr>
          <p:nvPr/>
        </p:nvSpPr>
        <p:spPr>
          <a:xfrm>
            <a:off x="1008992" y="2995865"/>
            <a:ext cx="10657491" cy="911409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Ivar Display" pitchFamily="2" charset="77"/>
                <a:ea typeface="+mj-ea"/>
                <a:cs typeface="+mj-cs"/>
              </a:defRPr>
            </a:lvl1pPr>
          </a:lstStyle>
          <a:p>
            <a:pPr algn="ctr"/>
            <a:r>
              <a:rPr lang="sv-SE" sz="3600" dirty="0">
                <a:solidFill>
                  <a:srgbClr val="474747"/>
                </a:solidFill>
                <a:latin typeface="Arial" panose="020B0604020202020204" pitchFamily="34" charset="0"/>
                <a:ea typeface="+mn-ea"/>
                <a:cs typeface="+mn-cs"/>
              </a:rPr>
              <a:t>Satsningar för att växla upp ESS och Max IV</a:t>
            </a:r>
          </a:p>
        </p:txBody>
      </p:sp>
    </p:spTree>
    <p:extLst>
      <p:ext uri="{BB962C8B-B14F-4D97-AF65-F5344CB8AC3E}">
        <p14:creationId xmlns:p14="http://schemas.microsoft.com/office/powerpoint/2010/main" val="56521158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 1"/>
          <p:cNvSpPr>
            <a:spLocks noGrp="1"/>
          </p:cNvSpPr>
          <p:nvPr>
            <p:ph type="pic" sz="quarter" idx="10"/>
          </p:nvPr>
        </p:nvSpPr>
        <p:spPr/>
      </p:sp>
      <p:sp>
        <p:nvSpPr>
          <p:cNvPr id="3" name="Platshållare för bild 2"/>
          <p:cNvSpPr>
            <a:spLocks noGrp="1"/>
          </p:cNvSpPr>
          <p:nvPr>
            <p:ph type="pic" sz="quarter" idx="11"/>
          </p:nvPr>
        </p:nvSpPr>
        <p:spPr/>
      </p:sp>
      <p:pic>
        <p:nvPicPr>
          <p:cNvPr id="6" name="Bildobjekt 5"/>
          <p:cNvPicPr>
            <a:picLocks noChangeAspect="1"/>
          </p:cNvPicPr>
          <p:nvPr/>
        </p:nvPicPr>
        <p:blipFill rotWithShape="1">
          <a:blip r:embed="rId3"/>
          <a:srcRect l="63749" t="13333" r="1860" b="53031"/>
          <a:stretch/>
        </p:blipFill>
        <p:spPr>
          <a:xfrm>
            <a:off x="6096000" y="403446"/>
            <a:ext cx="5657038" cy="3112264"/>
          </a:xfrm>
          <a:prstGeom prst="rect">
            <a:avLst/>
          </a:prstGeom>
        </p:spPr>
      </p:pic>
      <p:pic>
        <p:nvPicPr>
          <p:cNvPr id="8" name="Bildobjekt 7"/>
          <p:cNvPicPr>
            <a:picLocks noChangeAspect="1"/>
          </p:cNvPicPr>
          <p:nvPr/>
        </p:nvPicPr>
        <p:blipFill rotWithShape="1">
          <a:blip r:embed="rId4"/>
          <a:srcRect l="15198" t="9747" r="52500" b="60701"/>
          <a:stretch/>
        </p:blipFill>
        <p:spPr>
          <a:xfrm>
            <a:off x="6085490" y="3515710"/>
            <a:ext cx="5667548" cy="2916621"/>
          </a:xfrm>
          <a:prstGeom prst="rect">
            <a:avLst/>
          </a:prstGeom>
        </p:spPr>
      </p:pic>
      <p:pic>
        <p:nvPicPr>
          <p:cNvPr id="9" name="Bildobjekt 8"/>
          <p:cNvPicPr>
            <a:picLocks noChangeAspect="1"/>
          </p:cNvPicPr>
          <p:nvPr/>
        </p:nvPicPr>
        <p:blipFill rotWithShape="1">
          <a:blip r:embed="rId5"/>
          <a:srcRect l="12544" t="8888" r="59693" b="38098"/>
          <a:stretch/>
        </p:blipFill>
        <p:spPr>
          <a:xfrm>
            <a:off x="438961" y="403446"/>
            <a:ext cx="5657039" cy="6076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909792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622669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120AD9D-FE23-7449-89E0-DD86BEC1DC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Vad är FIRS?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="" xmlns:a16="http://schemas.microsoft.com/office/drawing/2014/main" id="{7210C57C-A2AA-754F-97F9-E667908EF60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dirty="0"/>
              <a:t>FIRS är ett forum för samarbete mellan näringsliv, akademi, kommun, region och nationell nivå kring forskning och innovation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dirty="0"/>
              <a:t>FIRS ledamöter är den politiska ledningen i kommuner och region, rektorerna vid lärosätena, samt näringslivet genom handelskammaren och klusterorganisationernas ordföranden.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dirty="0"/>
              <a:t>Första stora insats vid Astras nedläggning och sedan agerat vid Sonys neddragning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dirty="0"/>
              <a:t>Gemensam Innovationsstrategi för det proaktiva arbetet</a:t>
            </a:r>
          </a:p>
        </p:txBody>
      </p:sp>
      <p:pic>
        <p:nvPicPr>
          <p:cNvPr id="6" name="Bildobjekt 5"/>
          <p:cNvPicPr>
            <a:picLocks noChangeAspect="1"/>
          </p:cNvPicPr>
          <p:nvPr/>
        </p:nvPicPr>
        <p:blipFill rotWithShape="1">
          <a:blip r:embed="rId3"/>
          <a:srcRect l="5208" t="25277" r="58542" b="10833"/>
          <a:stretch/>
        </p:blipFill>
        <p:spPr>
          <a:xfrm>
            <a:off x="7607110" y="1653653"/>
            <a:ext cx="2018698" cy="2001296"/>
          </a:xfrm>
          <a:prstGeom prst="rect">
            <a:avLst/>
          </a:prstGeom>
        </p:spPr>
      </p:pic>
      <p:pic>
        <p:nvPicPr>
          <p:cNvPr id="8" name="Bildobjekt 7"/>
          <p:cNvPicPr>
            <a:picLocks noChangeAspect="1"/>
          </p:cNvPicPr>
          <p:nvPr/>
        </p:nvPicPr>
        <p:blipFill rotWithShape="1">
          <a:blip r:embed="rId4"/>
          <a:srcRect l="6771" t="23333" r="56042" b="9445"/>
          <a:stretch/>
        </p:blipFill>
        <p:spPr>
          <a:xfrm>
            <a:off x="9579359" y="1653652"/>
            <a:ext cx="2018698" cy="2001296"/>
          </a:xfrm>
          <a:prstGeom prst="rect">
            <a:avLst/>
          </a:prstGeom>
        </p:spPr>
      </p:pic>
      <p:pic>
        <p:nvPicPr>
          <p:cNvPr id="9" name="Bildobjekt 8"/>
          <p:cNvPicPr>
            <a:picLocks noChangeAspect="1"/>
          </p:cNvPicPr>
          <p:nvPr/>
        </p:nvPicPr>
        <p:blipFill rotWithShape="1">
          <a:blip r:embed="rId5"/>
          <a:srcRect l="54583" t="23056" r="7604" b="11148"/>
          <a:stretch/>
        </p:blipFill>
        <p:spPr>
          <a:xfrm>
            <a:off x="9591135" y="3664360"/>
            <a:ext cx="2006921" cy="1958074"/>
          </a:xfrm>
          <a:prstGeom prst="rect">
            <a:avLst/>
          </a:prstGeom>
        </p:spPr>
      </p:pic>
      <p:pic>
        <p:nvPicPr>
          <p:cNvPr id="10" name="Bildobjekt 9"/>
          <p:cNvPicPr>
            <a:picLocks noChangeAspect="1"/>
          </p:cNvPicPr>
          <p:nvPr/>
        </p:nvPicPr>
        <p:blipFill rotWithShape="1">
          <a:blip r:embed="rId6"/>
          <a:srcRect l="57239" t="21944" r="6511" b="14817"/>
          <a:stretch/>
        </p:blipFill>
        <p:spPr>
          <a:xfrm>
            <a:off x="7607110" y="3664297"/>
            <a:ext cx="1995486" cy="1958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51396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120AD9D-FE23-7449-89E0-DD86BEC1DC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Sammansättning</a:t>
            </a:r>
            <a:endParaRPr lang="sv-SE" dirty="0"/>
          </a:p>
        </p:txBody>
      </p:sp>
      <p:sp>
        <p:nvSpPr>
          <p:cNvPr id="7" name="Text Placeholder 6">
            <a:extLst>
              <a:ext uri="{FF2B5EF4-FFF2-40B4-BE49-F238E27FC236}">
                <a16:creationId xmlns="" xmlns:a16="http://schemas.microsoft.com/office/drawing/2014/main" id="{7210C57C-A2AA-754F-97F9-E667908EF60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sz="1200" dirty="0"/>
              <a:t>FIRS ordförande är Region Skånes </a:t>
            </a:r>
            <a:r>
              <a:rPr lang="sv-SE" sz="1200" dirty="0" smtClean="0"/>
              <a:t>regionstyrelseordförande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sz="1200" dirty="0" smtClean="0"/>
              <a:t>Från </a:t>
            </a:r>
            <a:r>
              <a:rPr lang="sv-SE" sz="1200" dirty="0"/>
              <a:t>Region Skåne deltar även regionstyrelsens andre vice ordförande, samt regionala utvecklingsnämndens ordförande och andre vice ordförande och utvecklingsdirektören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sz="1200" dirty="0"/>
              <a:t>Kommunstyrelsens ordförande i Malmö respektive Lund, samt kommunalråd från Helsingborg och Kristianstad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sz="1200" dirty="0" smtClean="0"/>
              <a:t>Rektorer </a:t>
            </a:r>
            <a:r>
              <a:rPr lang="sv-SE" sz="1200" dirty="0"/>
              <a:t>och vicerektorer för Lunds universitet, Malmö universitet, Högskolan i Kristianstad, samt SLU Alnarps dekan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sz="1200" dirty="0"/>
              <a:t>Sydsvenska Industri- och Handelskammarens VD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sz="1200" dirty="0"/>
              <a:t>De </a:t>
            </a:r>
            <a:r>
              <a:rPr lang="sv-SE" sz="1200" dirty="0" smtClean="0"/>
              <a:t>skånska </a:t>
            </a:r>
            <a:r>
              <a:rPr lang="sv-SE" sz="1200" dirty="0"/>
              <a:t>innovationsklustrens </a:t>
            </a:r>
            <a:r>
              <a:rPr lang="sv-SE" sz="1200" dirty="0" smtClean="0"/>
              <a:t>styrelseordförande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sz="1200" dirty="0" smtClean="0"/>
              <a:t>Samt representanter från statliga myndigheter som Vinnova och Tillväxtverket</a:t>
            </a:r>
            <a:endParaRPr lang="sv-SE" sz="1200" dirty="0"/>
          </a:p>
        </p:txBody>
      </p:sp>
      <p:pic>
        <p:nvPicPr>
          <p:cNvPr id="13" name="Picture Placeholder 12">
            <a:extLst>
              <a:ext uri="{FF2B5EF4-FFF2-40B4-BE49-F238E27FC236}">
                <a16:creationId xmlns="" xmlns:a16="http://schemas.microsoft.com/office/drawing/2014/main" id="{6C84CCC1-BBE9-2341-86E7-37C515C1E95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28030" r="2803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74730697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57A8A91E-4496-C04D-96B6-F810A86183B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 fontScale="92500" lnSpcReduction="10000"/>
          </a:bodyPr>
          <a:lstStyle/>
          <a:p>
            <a:r>
              <a:rPr lang="sv-SE" dirty="0" smtClean="0">
                <a:latin typeface="Georgia" panose="02040502050405020303" pitchFamily="18" charset="0"/>
              </a:rPr>
              <a:t>Tidigare insatser</a:t>
            </a:r>
            <a:endParaRPr lang="sv-SE" dirty="0">
              <a:latin typeface="Georgia" panose="02040502050405020303" pitchFamily="18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AD6069A5-37B0-EF4B-A2F6-97B3224A08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1600" dirty="0" smtClean="0">
                <a:latin typeface="+mj-lt"/>
              </a:rPr>
              <a:t>Mobilisering vid varsel: </a:t>
            </a:r>
            <a:r>
              <a:rPr lang="sv-SE" sz="1600" dirty="0">
                <a:latin typeface="+mj-lt"/>
              </a:rPr>
              <a:t>Astrazeneca och Sony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1600" dirty="0">
                <a:latin typeface="+mj-lt"/>
              </a:rPr>
              <a:t>Strategisk kommunikation: dialog med näringsdepartementet, noll fetma, betydelsen av EU-medel.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1600" dirty="0" smtClean="0">
                <a:latin typeface="+mj-lt"/>
              </a:rPr>
              <a:t>Gemensamma </a:t>
            </a:r>
            <a:r>
              <a:rPr lang="sv-SE" sz="1600" dirty="0">
                <a:latin typeface="+mj-lt"/>
              </a:rPr>
              <a:t>ansökningar &amp; center: EIT </a:t>
            </a:r>
            <a:r>
              <a:rPr lang="sv-SE" sz="1600" dirty="0" err="1">
                <a:latin typeface="+mj-lt"/>
              </a:rPr>
              <a:t>Food</a:t>
            </a:r>
            <a:r>
              <a:rPr lang="sv-SE" sz="1600" dirty="0">
                <a:latin typeface="+mj-lt"/>
              </a:rPr>
              <a:t>, Vinnväxt, </a:t>
            </a:r>
            <a:r>
              <a:rPr lang="sv-SE" sz="1600" dirty="0" err="1" smtClean="0">
                <a:latin typeface="+mj-lt"/>
              </a:rPr>
              <a:t>Mistra</a:t>
            </a:r>
            <a:r>
              <a:rPr lang="sv-SE" sz="1600" dirty="0" smtClean="0">
                <a:latin typeface="+mj-lt"/>
              </a:rPr>
              <a:t> </a:t>
            </a:r>
            <a:r>
              <a:rPr lang="sv-SE" sz="1600" dirty="0">
                <a:latin typeface="+mj-lt"/>
              </a:rPr>
              <a:t>urban </a:t>
            </a:r>
            <a:r>
              <a:rPr lang="sv-SE" sz="1600" dirty="0" err="1">
                <a:latin typeface="+mj-lt"/>
              </a:rPr>
              <a:t>futures</a:t>
            </a:r>
            <a:r>
              <a:rPr lang="sv-SE" sz="1600" dirty="0">
                <a:latin typeface="+mj-lt"/>
              </a:rPr>
              <a:t>, </a:t>
            </a:r>
            <a:r>
              <a:rPr lang="sv-SE" sz="1600" dirty="0" err="1">
                <a:latin typeface="+mj-lt"/>
              </a:rPr>
              <a:t>Food</a:t>
            </a:r>
            <a:r>
              <a:rPr lang="sv-SE" sz="1600" dirty="0">
                <a:latin typeface="+mj-lt"/>
              </a:rPr>
              <a:t> tech </a:t>
            </a:r>
            <a:r>
              <a:rPr lang="sv-SE" sz="1600" dirty="0" err="1">
                <a:latin typeface="+mj-lt"/>
              </a:rPr>
              <a:t>links</a:t>
            </a:r>
            <a:endParaRPr lang="sv-SE" sz="1600" dirty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1600" dirty="0">
                <a:latin typeface="+mj-lt"/>
              </a:rPr>
              <a:t>Satsningar kring </a:t>
            </a:r>
            <a:r>
              <a:rPr lang="sv-SE" sz="1600" dirty="0" smtClean="0">
                <a:latin typeface="+mj-lt"/>
              </a:rPr>
              <a:t>ESS </a:t>
            </a:r>
            <a:r>
              <a:rPr lang="sv-SE" sz="1600" dirty="0">
                <a:latin typeface="+mj-lt"/>
              </a:rPr>
              <a:t>och Max IV, </a:t>
            </a:r>
            <a:r>
              <a:rPr lang="sv-SE" sz="1600" dirty="0" err="1">
                <a:latin typeface="+mj-lt"/>
              </a:rPr>
              <a:t>Swebeams</a:t>
            </a:r>
            <a:r>
              <a:rPr lang="sv-SE" sz="1600" dirty="0">
                <a:latin typeface="+mj-lt"/>
              </a:rPr>
              <a:t>, </a:t>
            </a:r>
            <a:r>
              <a:rPr lang="sv-SE" sz="1600" dirty="0" smtClean="0">
                <a:latin typeface="+mj-lt"/>
              </a:rPr>
              <a:t>Materials </a:t>
            </a:r>
            <a:r>
              <a:rPr lang="sv-SE" sz="1600" dirty="0">
                <a:latin typeface="+mj-lt"/>
              </a:rPr>
              <a:t>business center, </a:t>
            </a:r>
            <a:r>
              <a:rPr lang="sv-SE" sz="1600" dirty="0" err="1">
                <a:latin typeface="+mj-lt"/>
              </a:rPr>
              <a:t>O</a:t>
            </a:r>
            <a:r>
              <a:rPr lang="sv-SE" sz="1600" dirty="0" err="1" smtClean="0">
                <a:latin typeface="+mj-lt"/>
              </a:rPr>
              <a:t>pen</a:t>
            </a:r>
            <a:r>
              <a:rPr lang="sv-SE" sz="1600" dirty="0" smtClean="0">
                <a:latin typeface="+mj-lt"/>
              </a:rPr>
              <a:t> </a:t>
            </a:r>
            <a:r>
              <a:rPr lang="sv-SE" sz="1600" dirty="0" err="1">
                <a:latin typeface="+mj-lt"/>
              </a:rPr>
              <a:t>labs</a:t>
            </a:r>
            <a:endParaRPr lang="sv-SE" sz="1600" dirty="0">
              <a:latin typeface="+mj-lt"/>
            </a:endParaRPr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6" name="Bildobjekt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88249" y="1062134"/>
            <a:ext cx="1326617" cy="1859756"/>
          </a:xfrm>
          <a:prstGeom prst="rect">
            <a:avLst/>
          </a:prstGeom>
        </p:spPr>
      </p:pic>
      <p:pic>
        <p:nvPicPr>
          <p:cNvPr id="7" name="Bildobjekt 6"/>
          <p:cNvPicPr>
            <a:picLocks noChangeAspect="1"/>
          </p:cNvPicPr>
          <p:nvPr/>
        </p:nvPicPr>
        <p:blipFill rotWithShape="1">
          <a:blip r:embed="rId3"/>
          <a:srcRect l="51600" t="14533" r="4600" b="10800"/>
          <a:stretch/>
        </p:blipFill>
        <p:spPr>
          <a:xfrm>
            <a:off x="9668694" y="1019862"/>
            <a:ext cx="1433669" cy="1374751"/>
          </a:xfrm>
          <a:prstGeom prst="rect">
            <a:avLst/>
          </a:prstGeom>
        </p:spPr>
      </p:pic>
      <p:pic>
        <p:nvPicPr>
          <p:cNvPr id="8" name="Bildobjekt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42341" y="2586860"/>
            <a:ext cx="1504156" cy="1086904"/>
          </a:xfrm>
          <a:prstGeom prst="rect">
            <a:avLst/>
          </a:prstGeom>
        </p:spPr>
      </p:pic>
      <p:pic>
        <p:nvPicPr>
          <p:cNvPr id="9" name="Bildobjekt 8"/>
          <p:cNvPicPr>
            <a:picLocks noChangeAspect="1"/>
          </p:cNvPicPr>
          <p:nvPr/>
        </p:nvPicPr>
        <p:blipFill rotWithShape="1">
          <a:blip r:embed="rId5"/>
          <a:srcRect l="13070" t="9279" r="50526" b="16569"/>
          <a:stretch/>
        </p:blipFill>
        <p:spPr>
          <a:xfrm>
            <a:off x="8863681" y="1213909"/>
            <a:ext cx="1132241" cy="1297303"/>
          </a:xfrm>
          <a:prstGeom prst="rect">
            <a:avLst/>
          </a:prstGeom>
        </p:spPr>
      </p:pic>
      <p:pic>
        <p:nvPicPr>
          <p:cNvPr id="10" name="Bildobjekt 9"/>
          <p:cNvPicPr>
            <a:picLocks noChangeAspect="1"/>
          </p:cNvPicPr>
          <p:nvPr/>
        </p:nvPicPr>
        <p:blipFill rotWithShape="1">
          <a:blip r:embed="rId6"/>
          <a:srcRect l="21996" t="9917" r="47453" b="35676"/>
          <a:stretch/>
        </p:blipFill>
        <p:spPr>
          <a:xfrm>
            <a:off x="9954448" y="2384467"/>
            <a:ext cx="1240991" cy="1243085"/>
          </a:xfrm>
          <a:prstGeom prst="rect">
            <a:avLst/>
          </a:prstGeom>
        </p:spPr>
      </p:pic>
      <p:pic>
        <p:nvPicPr>
          <p:cNvPr id="11" name="Bildobjekt 10"/>
          <p:cNvPicPr>
            <a:picLocks noChangeAspect="1"/>
          </p:cNvPicPr>
          <p:nvPr/>
        </p:nvPicPr>
        <p:blipFill rotWithShape="1">
          <a:blip r:embed="rId7"/>
          <a:srcRect l="12838" t="9129" r="38649" b="15195"/>
          <a:stretch/>
        </p:blipFill>
        <p:spPr>
          <a:xfrm>
            <a:off x="7739340" y="3114137"/>
            <a:ext cx="1432163" cy="1256633"/>
          </a:xfrm>
          <a:prstGeom prst="rect">
            <a:avLst/>
          </a:prstGeom>
        </p:spPr>
      </p:pic>
      <p:pic>
        <p:nvPicPr>
          <p:cNvPr id="12" name="Bildobjekt 11"/>
          <p:cNvPicPr>
            <a:picLocks noChangeAspect="1"/>
          </p:cNvPicPr>
          <p:nvPr/>
        </p:nvPicPr>
        <p:blipFill rotWithShape="1">
          <a:blip r:embed="rId8"/>
          <a:srcRect l="14380" t="17340" r="50612" b="51250"/>
          <a:stretch/>
        </p:blipFill>
        <p:spPr>
          <a:xfrm>
            <a:off x="7615485" y="4377355"/>
            <a:ext cx="1561037" cy="787813"/>
          </a:xfrm>
          <a:prstGeom prst="rect">
            <a:avLst/>
          </a:prstGeom>
        </p:spPr>
      </p:pic>
      <p:pic>
        <p:nvPicPr>
          <p:cNvPr id="13" name="Bildobjekt 12"/>
          <p:cNvPicPr>
            <a:picLocks noChangeAspect="1"/>
          </p:cNvPicPr>
          <p:nvPr/>
        </p:nvPicPr>
        <p:blipFill rotWithShape="1">
          <a:blip r:embed="rId9"/>
          <a:srcRect l="12807" t="9357" r="47600" b="59740"/>
          <a:stretch/>
        </p:blipFill>
        <p:spPr>
          <a:xfrm>
            <a:off x="9443641" y="4451008"/>
            <a:ext cx="1585038" cy="695922"/>
          </a:xfrm>
          <a:prstGeom prst="rect">
            <a:avLst/>
          </a:prstGeom>
        </p:spPr>
      </p:pic>
      <p:pic>
        <p:nvPicPr>
          <p:cNvPr id="14" name="Bildobjekt 13"/>
          <p:cNvPicPr>
            <a:picLocks noChangeAspect="1"/>
          </p:cNvPicPr>
          <p:nvPr/>
        </p:nvPicPr>
        <p:blipFill rotWithShape="1">
          <a:blip r:embed="rId10"/>
          <a:srcRect l="12428" t="9269" r="45786" b="53016"/>
          <a:stretch/>
        </p:blipFill>
        <p:spPr>
          <a:xfrm>
            <a:off x="9210281" y="3606174"/>
            <a:ext cx="1719161" cy="872804"/>
          </a:xfrm>
          <a:prstGeom prst="rect">
            <a:avLst/>
          </a:prstGeom>
        </p:spPr>
      </p:pic>
      <p:pic>
        <p:nvPicPr>
          <p:cNvPr id="15" name="Bildobjekt 14"/>
          <p:cNvPicPr>
            <a:picLocks noChangeAspect="1"/>
          </p:cNvPicPr>
          <p:nvPr/>
        </p:nvPicPr>
        <p:blipFill rotWithShape="1">
          <a:blip r:embed="rId11"/>
          <a:srcRect l="13953" t="9381" r="51880" b="60033"/>
          <a:stretch/>
        </p:blipFill>
        <p:spPr>
          <a:xfrm>
            <a:off x="8429900" y="4525190"/>
            <a:ext cx="1652014" cy="831872"/>
          </a:xfrm>
          <a:prstGeom prst="rect">
            <a:avLst/>
          </a:prstGeom>
        </p:spPr>
      </p:pic>
      <p:pic>
        <p:nvPicPr>
          <p:cNvPr id="16" name="Bildobjekt 15"/>
          <p:cNvPicPr>
            <a:picLocks noChangeAspect="1"/>
          </p:cNvPicPr>
          <p:nvPr/>
        </p:nvPicPr>
        <p:blipFill rotWithShape="1">
          <a:blip r:embed="rId12"/>
          <a:srcRect l="12544" t="8889" r="59693" b="52944"/>
          <a:stretch/>
        </p:blipFill>
        <p:spPr>
          <a:xfrm>
            <a:off x="7769143" y="4776610"/>
            <a:ext cx="1446526" cy="1118574"/>
          </a:xfrm>
          <a:prstGeom prst="rect">
            <a:avLst/>
          </a:prstGeom>
        </p:spPr>
      </p:pic>
      <p:pic>
        <p:nvPicPr>
          <p:cNvPr id="17" name="Bildobjekt 16"/>
          <p:cNvPicPr>
            <a:picLocks noChangeAspect="1"/>
          </p:cNvPicPr>
          <p:nvPr/>
        </p:nvPicPr>
        <p:blipFill rotWithShape="1">
          <a:blip r:embed="rId13"/>
          <a:srcRect l="63750" t="13333" r="925" b="35867"/>
          <a:stretch/>
        </p:blipFill>
        <p:spPr>
          <a:xfrm>
            <a:off x="9429801" y="4598322"/>
            <a:ext cx="1720227" cy="1391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17896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120AD9D-FE23-7449-89E0-DD86BEC1DC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FIRS strategiska </a:t>
            </a:r>
            <a:r>
              <a:rPr lang="sv-SE" dirty="0" smtClean="0"/>
              <a:t>arbete</a:t>
            </a:r>
            <a:endParaRPr lang="sv-SE" dirty="0"/>
          </a:p>
        </p:txBody>
      </p:sp>
      <p:sp>
        <p:nvSpPr>
          <p:cNvPr id="7" name="Text Placeholder 6">
            <a:extLst>
              <a:ext uri="{FF2B5EF4-FFF2-40B4-BE49-F238E27FC236}">
                <a16:creationId xmlns="" xmlns:a16="http://schemas.microsoft.com/office/drawing/2014/main" id="{7210C57C-A2AA-754F-97F9-E667908EF60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dirty="0"/>
              <a:t>Den gemensamma ”Skånes innovationsstrategi för Hållbar tillväxt”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dirty="0"/>
              <a:t>Mobilisera insatser kring sex specialiseringsområden: Tech, Livsmedel, Life science &amp; hälsa, Smarta hållbara städer, Avancerade material &amp; tillverkning, ESS, MAX IV &amp; </a:t>
            </a:r>
            <a:r>
              <a:rPr lang="sv-SE" dirty="0" err="1"/>
              <a:t>innovationsystemet</a:t>
            </a:r>
            <a:r>
              <a:rPr lang="sv-SE" dirty="0"/>
              <a:t> Science Village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dirty="0"/>
              <a:t>Förbättra koordineringen av innovationssystemet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dirty="0"/>
              <a:t>Områden för riktade insatser, digitalisering, grön omställning, innovation och tillväxtstöd, internationalisering, finansiering av företag i utvecklingsfas</a:t>
            </a:r>
          </a:p>
        </p:txBody>
      </p:sp>
      <p:sp>
        <p:nvSpPr>
          <p:cNvPr id="3" name="Platshållare för bild 2"/>
          <p:cNvSpPr>
            <a:spLocks noGrp="1"/>
          </p:cNvSpPr>
          <p:nvPr>
            <p:ph type="pic" sz="quarter" idx="10"/>
          </p:nvPr>
        </p:nvSpPr>
        <p:spPr/>
      </p:sp>
      <p:pic>
        <p:nvPicPr>
          <p:cNvPr id="6" name="Bildobjekt 5"/>
          <p:cNvPicPr>
            <a:picLocks noChangeAspect="1"/>
          </p:cNvPicPr>
          <p:nvPr/>
        </p:nvPicPr>
        <p:blipFill rotWithShape="1">
          <a:blip r:embed="rId2"/>
          <a:srcRect l="29965" t="11746" r="46408" b="29206"/>
          <a:stretch/>
        </p:blipFill>
        <p:spPr>
          <a:xfrm>
            <a:off x="8082562" y="1164077"/>
            <a:ext cx="3349315" cy="4708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62429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="" xmlns:a16="http://schemas.microsoft.com/office/drawing/2014/main" id="{87873223-C761-E240-9F1F-15B3B553721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sv-SE" dirty="0"/>
              <a:t>Tidigare insatser - exempelbank</a:t>
            </a:r>
          </a:p>
        </p:txBody>
      </p:sp>
    </p:spTree>
    <p:extLst>
      <p:ext uri="{BB962C8B-B14F-4D97-AF65-F5344CB8AC3E}">
        <p14:creationId xmlns:p14="http://schemas.microsoft.com/office/powerpoint/2010/main" val="428265400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="" xmlns:a16="http://schemas.microsoft.com/office/drawing/2014/main" id="{87873223-C761-E240-9F1F-15B3B553721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sv-SE" dirty="0"/>
              <a:t>FIRS insatser vid nedläggningen av Astra Zeneca, Lund</a:t>
            </a:r>
          </a:p>
        </p:txBody>
      </p:sp>
    </p:spTree>
    <p:extLst>
      <p:ext uri="{BB962C8B-B14F-4D97-AF65-F5344CB8AC3E}">
        <p14:creationId xmlns:p14="http://schemas.microsoft.com/office/powerpoint/2010/main" val="234626619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 1"/>
          <p:cNvSpPr>
            <a:spLocks noGrp="1"/>
          </p:cNvSpPr>
          <p:nvPr>
            <p:ph type="pic" sz="quarter" idx="10"/>
          </p:nvPr>
        </p:nvSpPr>
        <p:spPr/>
      </p:sp>
      <p:sp>
        <p:nvSpPr>
          <p:cNvPr id="3" name="Platshållare för bild 2"/>
          <p:cNvSpPr>
            <a:spLocks noGrp="1"/>
          </p:cNvSpPr>
          <p:nvPr>
            <p:ph type="pic" sz="quarter" idx="11"/>
          </p:nvPr>
        </p:nvSpPr>
        <p:spPr/>
      </p:sp>
      <p:pic>
        <p:nvPicPr>
          <p:cNvPr id="8" name="Bildobjekt 1" descr="image00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15"/>
          <a:stretch/>
        </p:blipFill>
        <p:spPr bwMode="auto">
          <a:xfrm>
            <a:off x="438961" y="403446"/>
            <a:ext cx="5657037" cy="31820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Bildobjekt 8"/>
          <p:cNvPicPr>
            <a:picLocks noChangeAspect="1"/>
          </p:cNvPicPr>
          <p:nvPr/>
        </p:nvPicPr>
        <p:blipFill rotWithShape="1">
          <a:blip r:embed="rId4"/>
          <a:srcRect l="63525" t="13333" r="3925" b="28000"/>
          <a:stretch/>
        </p:blipFill>
        <p:spPr>
          <a:xfrm>
            <a:off x="6096000" y="403446"/>
            <a:ext cx="5657038" cy="6064246"/>
          </a:xfrm>
          <a:prstGeom prst="rect">
            <a:avLst/>
          </a:prstGeom>
        </p:spPr>
      </p:pic>
      <p:pic>
        <p:nvPicPr>
          <p:cNvPr id="10" name="Bildobjekt 9"/>
          <p:cNvPicPr>
            <a:picLocks noChangeAspect="1"/>
          </p:cNvPicPr>
          <p:nvPr/>
        </p:nvPicPr>
        <p:blipFill rotWithShape="1">
          <a:blip r:embed="rId5"/>
          <a:srcRect l="51600" t="14533" r="4600" b="45782"/>
          <a:stretch/>
        </p:blipFill>
        <p:spPr>
          <a:xfrm>
            <a:off x="438960" y="3565000"/>
            <a:ext cx="5657038" cy="2883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11441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="" xmlns:a16="http://schemas.microsoft.com/office/drawing/2014/main" id="{87873223-C761-E240-9F1F-15B3B553721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sv-SE" dirty="0">
                <a:solidFill>
                  <a:schemeClr val="bg1"/>
                </a:solidFill>
              </a:rPr>
              <a:t>Lorem </a:t>
            </a:r>
            <a:r>
              <a:rPr lang="sv-SE" dirty="0" err="1">
                <a:solidFill>
                  <a:schemeClr val="bg1"/>
                </a:solidFill>
              </a:rPr>
              <a:t>ipsum</a:t>
            </a:r>
            <a:r>
              <a:rPr lang="sv-SE" dirty="0">
                <a:solidFill>
                  <a:schemeClr val="bg1"/>
                </a:solidFill>
              </a:rPr>
              <a:t> </a:t>
            </a:r>
            <a:r>
              <a:rPr lang="sv-SE" dirty="0" err="1">
                <a:solidFill>
                  <a:schemeClr val="bg1"/>
                </a:solidFill>
              </a:rPr>
              <a:t>dolor</a:t>
            </a:r>
            <a:r>
              <a:rPr lang="sv-SE" dirty="0">
                <a:solidFill>
                  <a:schemeClr val="bg1"/>
                </a:solidFill>
              </a:rPr>
              <a:t> </a:t>
            </a:r>
            <a:r>
              <a:rPr lang="sv-SE" dirty="0" err="1">
                <a:solidFill>
                  <a:schemeClr val="bg1"/>
                </a:solidFill>
              </a:rPr>
              <a:t>sit</a:t>
            </a:r>
            <a:r>
              <a:rPr lang="sv-SE" dirty="0">
                <a:solidFill>
                  <a:schemeClr val="bg1"/>
                </a:solidFill>
              </a:rPr>
              <a:t> </a:t>
            </a:r>
            <a:r>
              <a:rPr lang="sv-SE" dirty="0" err="1">
                <a:solidFill>
                  <a:schemeClr val="bg1"/>
                </a:solidFill>
              </a:rPr>
              <a:t>amet</a:t>
            </a:r>
            <a:r>
              <a:rPr lang="sv-SE" dirty="0">
                <a:solidFill>
                  <a:schemeClr val="bg1"/>
                </a:solidFill>
              </a:rPr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BBFC566D-755F-5643-B44F-EF56F3169A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ktangel 3"/>
          <p:cNvSpPr/>
          <p:nvPr/>
        </p:nvSpPr>
        <p:spPr>
          <a:xfrm>
            <a:off x="1941964" y="3208669"/>
            <a:ext cx="9212778" cy="646331"/>
          </a:xfrm>
          <a:prstGeom prst="rect">
            <a:avLst/>
          </a:prstGeom>
          <a:solidFill>
            <a:srgbClr val="90153F"/>
          </a:solidFill>
        </p:spPr>
        <p:txBody>
          <a:bodyPr wrap="none">
            <a:spAutoFit/>
          </a:bodyPr>
          <a:lstStyle/>
          <a:p>
            <a:r>
              <a:rPr lang="sv-SE" sz="3600" b="1" dirty="0">
                <a:solidFill>
                  <a:srgbClr val="E9DACE"/>
                </a:solidFill>
                <a:latin typeface="Arial" panose="020B0604020202020204" pitchFamily="34" charset="0"/>
              </a:rPr>
              <a:t>FIRS insatser vid neddragningar på Sony</a:t>
            </a:r>
          </a:p>
        </p:txBody>
      </p:sp>
    </p:spTree>
    <p:extLst>
      <p:ext uri="{BB962C8B-B14F-4D97-AF65-F5344CB8AC3E}">
        <p14:creationId xmlns:p14="http://schemas.microsoft.com/office/powerpoint/2010/main" val="112406936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FIRS">
      <a:dk1>
        <a:srgbClr val="474747"/>
      </a:dk1>
      <a:lt1>
        <a:srgbClr val="FFFFFF"/>
      </a:lt1>
      <a:dk2>
        <a:srgbClr val="474747"/>
      </a:dk2>
      <a:lt2>
        <a:srgbClr val="D7D9D8"/>
      </a:lt2>
      <a:accent1>
        <a:srgbClr val="8E1840"/>
      </a:accent1>
      <a:accent2>
        <a:srgbClr val="5EC3C2"/>
      </a:accent2>
      <a:accent3>
        <a:srgbClr val="474747"/>
      </a:accent3>
      <a:accent4>
        <a:srgbClr val="DD5658"/>
      </a:accent4>
      <a:accent5>
        <a:srgbClr val="E9DACF"/>
      </a:accent5>
      <a:accent6>
        <a:srgbClr val="B32433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515</TotalTime>
  <Words>315</Words>
  <Application>Microsoft Office PowerPoint</Application>
  <PresentationFormat>Bredbild</PresentationFormat>
  <Paragraphs>37</Paragraphs>
  <Slides>17</Slides>
  <Notes>6</Notes>
  <HiddenSlides>0</HiddenSlides>
  <MMClips>0</MMClips>
  <ScaleCrop>false</ScaleCrop>
  <HeadingPairs>
    <vt:vector size="6" baseType="variant">
      <vt:variant>
        <vt:lpstr>Använt teckensnitt</vt:lpstr>
      </vt:variant>
      <vt:variant>
        <vt:i4>6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17</vt:i4>
      </vt:variant>
    </vt:vector>
  </HeadingPairs>
  <TitlesOfParts>
    <vt:vector size="24" baseType="lpstr">
      <vt:lpstr>Arial</vt:lpstr>
      <vt:lpstr>Georgia</vt:lpstr>
      <vt:lpstr>Gotham Bold</vt:lpstr>
      <vt:lpstr>Gotham Book</vt:lpstr>
      <vt:lpstr>Gotham Medium</vt:lpstr>
      <vt:lpstr>Ivar Display</vt:lpstr>
      <vt:lpstr>Office Theme</vt:lpstr>
      <vt:lpstr>Forsknings- och Innovationsrådet i Skåne </vt:lpstr>
      <vt:lpstr>Vad är FIRS?</vt:lpstr>
      <vt:lpstr>Sammansättning</vt:lpstr>
      <vt:lpstr>PowerPoint-presentation</vt:lpstr>
      <vt:lpstr>FIRS strategiska arbete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Madeleine Mei</dc:creator>
  <cp:lastModifiedBy>Sörvik Jens</cp:lastModifiedBy>
  <cp:revision>45</cp:revision>
  <dcterms:created xsi:type="dcterms:W3CDTF">2020-01-15T07:30:07Z</dcterms:created>
  <dcterms:modified xsi:type="dcterms:W3CDTF">2020-02-14T14:58:18Z</dcterms:modified>
</cp:coreProperties>
</file>